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embeddedFontLst>
    <p:embeddedFont>
      <p:font typeface="Source Han Sans" panose="020B0400000000000000" charset="-122"/>
      <p:regular r:id="rId15"/>
    </p:embeddedFont>
    <p:embeddedFont>
      <p:font typeface="Source Han Sans CN Bold" panose="020B0800000000000000" charset="-122"/>
      <p:bold r:id="rId16"/>
    </p:embeddedFont>
    <p:embeddedFont>
      <p:font typeface="OPPOSans H" panose="00020600040101010101" charset="-122"/>
      <p:regular r:id="rId17"/>
    </p:embeddedFont>
    <p:embeddedFont>
      <p:font typeface="微软雅黑" panose="020B0503020204020204" charset="-122"/>
      <p:regular r:id="rId1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18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6730581" y="1934444"/>
            <a:ext cx="337810" cy="339256"/>
          </a:xfrm>
          <a:custGeom>
            <a:avLst/>
            <a:gdLst/>
            <a:ahLst/>
            <a:cxnLst/>
            <a:rect l="l" t="t" r="r" b="b"/>
            <a:pathLst>
              <a:path w="699" h="702" extrusionOk="0">
                <a:moveTo>
                  <a:pt x="348" y="0"/>
                </a:moveTo>
                <a:cubicBezTo>
                  <a:pt x="154" y="0"/>
                  <a:pt x="1" y="158"/>
                  <a:pt x="1" y="351"/>
                </a:cubicBezTo>
                <a:cubicBezTo>
                  <a:pt x="1" y="544"/>
                  <a:pt x="154" y="702"/>
                  <a:pt x="348" y="702"/>
                </a:cubicBezTo>
                <a:cubicBezTo>
                  <a:pt x="541" y="702"/>
                  <a:pt x="698" y="544"/>
                  <a:pt x="698" y="351"/>
                </a:cubicBezTo>
                <a:cubicBezTo>
                  <a:pt x="698" y="158"/>
                  <a:pt x="541" y="0"/>
                  <a:pt x="348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436186" y="-139700"/>
            <a:ext cx="3755814" cy="6327036"/>
          </a:xfrm>
          <a:custGeom>
            <a:avLst/>
            <a:gdLst/>
            <a:ahLst/>
            <a:cxnLst/>
            <a:rect l="l" t="t" r="r" b="b"/>
            <a:pathLst>
              <a:path w="31119" h="29766" extrusionOk="0">
                <a:moveTo>
                  <a:pt x="298" y="0"/>
                </a:moveTo>
                <a:cubicBezTo>
                  <a:pt x="1" y="1951"/>
                  <a:pt x="534" y="4034"/>
                  <a:pt x="1794" y="5558"/>
                </a:cubicBezTo>
                <a:cubicBezTo>
                  <a:pt x="3204" y="7262"/>
                  <a:pt x="5569" y="8665"/>
                  <a:pt x="5394" y="10869"/>
                </a:cubicBezTo>
                <a:cubicBezTo>
                  <a:pt x="5344" y="11510"/>
                  <a:pt x="5061" y="12129"/>
                  <a:pt x="5101" y="12773"/>
                </a:cubicBezTo>
                <a:cubicBezTo>
                  <a:pt x="5176" y="13969"/>
                  <a:pt x="6296" y="14806"/>
                  <a:pt x="7373" y="15328"/>
                </a:cubicBezTo>
                <a:cubicBezTo>
                  <a:pt x="8447" y="15855"/>
                  <a:pt x="9664" y="16302"/>
                  <a:pt x="10297" y="17315"/>
                </a:cubicBezTo>
                <a:cubicBezTo>
                  <a:pt x="11185" y="18728"/>
                  <a:pt x="10569" y="20546"/>
                  <a:pt x="10354" y="22200"/>
                </a:cubicBezTo>
                <a:cubicBezTo>
                  <a:pt x="10000" y="24920"/>
                  <a:pt x="10995" y="27711"/>
                  <a:pt x="12802" y="29766"/>
                </a:cubicBezTo>
                <a:lnTo>
                  <a:pt x="31119" y="29766"/>
                </a:lnTo>
                <a:lnTo>
                  <a:pt x="31119" y="10511"/>
                </a:lnTo>
                <a:cubicBezTo>
                  <a:pt x="31112" y="10511"/>
                  <a:pt x="31105" y="10508"/>
                  <a:pt x="31101" y="10504"/>
                </a:cubicBezTo>
                <a:cubicBezTo>
                  <a:pt x="29412" y="9731"/>
                  <a:pt x="28188" y="8192"/>
                  <a:pt x="27279" y="6571"/>
                </a:cubicBezTo>
                <a:cubicBezTo>
                  <a:pt x="27010" y="6099"/>
                  <a:pt x="26760" y="5605"/>
                  <a:pt x="26384" y="5215"/>
                </a:cubicBezTo>
                <a:cubicBezTo>
                  <a:pt x="25668" y="4470"/>
                  <a:pt x="24588" y="4180"/>
                  <a:pt x="23811" y="3497"/>
                </a:cubicBezTo>
                <a:cubicBezTo>
                  <a:pt x="23131" y="2896"/>
                  <a:pt x="22734" y="2015"/>
                  <a:pt x="22598" y="1117"/>
                </a:cubicBezTo>
                <a:cubicBezTo>
                  <a:pt x="22540" y="741"/>
                  <a:pt x="22548" y="369"/>
                  <a:pt x="2256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597253" y="-38100"/>
            <a:ext cx="4884216" cy="7041083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17454"/>
                </a:lnTo>
                <a:cubicBezTo>
                  <a:pt x="35095" y="17103"/>
                  <a:pt x="33416" y="16402"/>
                  <a:pt x="32210" y="15013"/>
                </a:cubicBezTo>
                <a:cubicBezTo>
                  <a:pt x="31591" y="14301"/>
                  <a:pt x="31147" y="13449"/>
                  <a:pt x="30507" y="12759"/>
                </a:cubicBezTo>
                <a:cubicBezTo>
                  <a:pt x="28906" y="11036"/>
                  <a:pt x="26448" y="10627"/>
                  <a:pt x="24031" y="10627"/>
                </a:cubicBezTo>
                <a:cubicBezTo>
                  <a:pt x="23465" y="10627"/>
                  <a:pt x="22901" y="10650"/>
                  <a:pt x="22351" y="10683"/>
                </a:cubicBezTo>
                <a:cubicBezTo>
                  <a:pt x="21735" y="10719"/>
                  <a:pt x="21114" y="10762"/>
                  <a:pt x="20497" y="10762"/>
                </a:cubicBezTo>
                <a:cubicBezTo>
                  <a:pt x="19837" y="10762"/>
                  <a:pt x="19182" y="10713"/>
                  <a:pt x="18543" y="10554"/>
                </a:cubicBezTo>
                <a:cubicBezTo>
                  <a:pt x="17308" y="10246"/>
                  <a:pt x="16116" y="9437"/>
                  <a:pt x="15715" y="8228"/>
                </a:cubicBezTo>
                <a:cubicBezTo>
                  <a:pt x="15332" y="7075"/>
                  <a:pt x="15690" y="5694"/>
                  <a:pt x="15010" y="4688"/>
                </a:cubicBezTo>
                <a:cubicBezTo>
                  <a:pt x="14198" y="3486"/>
                  <a:pt x="12455" y="3532"/>
                  <a:pt x="11084" y="3064"/>
                </a:cubicBezTo>
                <a:cubicBezTo>
                  <a:pt x="9699" y="2588"/>
                  <a:pt x="8554" y="1450"/>
                  <a:pt x="8082" y="65"/>
                </a:cubicBezTo>
                <a:cubicBezTo>
                  <a:pt x="8074" y="43"/>
                  <a:pt x="8067" y="22"/>
                  <a:pt x="8064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434784" y="0"/>
            <a:ext cx="4757216" cy="685800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23438"/>
                </a:lnTo>
                <a:cubicBezTo>
                  <a:pt x="36344" y="23574"/>
                  <a:pt x="35771" y="23717"/>
                  <a:pt x="35202" y="23839"/>
                </a:cubicBezTo>
                <a:cubicBezTo>
                  <a:pt x="33821" y="24143"/>
                  <a:pt x="32399" y="24335"/>
                  <a:pt x="30985" y="24335"/>
                </a:cubicBezTo>
                <a:cubicBezTo>
                  <a:pt x="29869" y="24335"/>
                  <a:pt x="28758" y="24215"/>
                  <a:pt x="27676" y="23935"/>
                </a:cubicBezTo>
                <a:cubicBezTo>
                  <a:pt x="25224" y="23295"/>
                  <a:pt x="22934" y="21756"/>
                  <a:pt x="21789" y="19498"/>
                </a:cubicBezTo>
                <a:cubicBezTo>
                  <a:pt x="21173" y="18284"/>
                  <a:pt x="20880" y="16881"/>
                  <a:pt x="19971" y="15872"/>
                </a:cubicBezTo>
                <a:cubicBezTo>
                  <a:pt x="17881" y="13557"/>
                  <a:pt x="13504" y="14290"/>
                  <a:pt x="11836" y="11653"/>
                </a:cubicBezTo>
                <a:cubicBezTo>
                  <a:pt x="10802" y="10021"/>
                  <a:pt x="11328" y="7759"/>
                  <a:pt x="10336" y="6102"/>
                </a:cubicBezTo>
                <a:cubicBezTo>
                  <a:pt x="9191" y="4180"/>
                  <a:pt x="6625" y="3722"/>
                  <a:pt x="5004" y="2319"/>
                </a:cubicBezTo>
                <a:cubicBezTo>
                  <a:pt x="4177" y="1607"/>
                  <a:pt x="3658" y="834"/>
                  <a:pt x="325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770531" y="-770530"/>
            <a:ext cx="1098555" cy="2639616"/>
          </a:xfrm>
          <a:custGeom>
            <a:avLst/>
            <a:gdLst>
              <a:gd name="connsiteX0" fmla="*/ 1000080 w 1098555"/>
              <a:gd name="connsiteY0" fmla="*/ 2639616 h 2639616"/>
              <a:gd name="connsiteX1" fmla="*/ 1002611 w 1098555"/>
              <a:gd name="connsiteY1" fmla="*/ 2627081 h 2639616"/>
              <a:gd name="connsiteX2" fmla="*/ 1048621 w 1098555"/>
              <a:gd name="connsiteY2" fmla="*/ 2596584 h 2639616"/>
              <a:gd name="connsiteX3" fmla="*/ 1094631 w 1098555"/>
              <a:gd name="connsiteY3" fmla="*/ 2627081 h 2639616"/>
              <a:gd name="connsiteX4" fmla="*/ 1097162 w 1098555"/>
              <a:gd name="connsiteY4" fmla="*/ 2639616 h 2639616"/>
              <a:gd name="connsiteX5" fmla="*/ 998687 w 1098555"/>
              <a:gd name="connsiteY5" fmla="*/ 49934 h 2639616"/>
              <a:gd name="connsiteX6" fmla="*/ 1048621 w 1098555"/>
              <a:gd name="connsiteY6" fmla="*/ 0 h 2639616"/>
              <a:gd name="connsiteX7" fmla="*/ 1098555 w 1098555"/>
              <a:gd name="connsiteY7" fmla="*/ 49934 h 2639616"/>
              <a:gd name="connsiteX8" fmla="*/ 1048621 w 1098555"/>
              <a:gd name="connsiteY8" fmla="*/ 99871 h 2639616"/>
              <a:gd name="connsiteX9" fmla="*/ 998687 w 1098555"/>
              <a:gd name="connsiteY9" fmla="*/ 49934 h 2639616"/>
              <a:gd name="connsiteX10" fmla="*/ 998687 w 1098555"/>
              <a:gd name="connsiteY10" fmla="*/ 249672 h 2639616"/>
              <a:gd name="connsiteX11" fmla="*/ 1048621 w 1098555"/>
              <a:gd name="connsiteY11" fmla="*/ 199739 h 2639616"/>
              <a:gd name="connsiteX12" fmla="*/ 1098555 w 1098555"/>
              <a:gd name="connsiteY12" fmla="*/ 249672 h 2639616"/>
              <a:gd name="connsiteX13" fmla="*/ 1048621 w 1098555"/>
              <a:gd name="connsiteY13" fmla="*/ 299606 h 2639616"/>
              <a:gd name="connsiteX14" fmla="*/ 998687 w 1098555"/>
              <a:gd name="connsiteY14" fmla="*/ 249672 h 2639616"/>
              <a:gd name="connsiteX15" fmla="*/ 998687 w 1098555"/>
              <a:gd name="connsiteY15" fmla="*/ 449411 h 2639616"/>
              <a:gd name="connsiteX16" fmla="*/ 1048621 w 1098555"/>
              <a:gd name="connsiteY16" fmla="*/ 399476 h 2639616"/>
              <a:gd name="connsiteX17" fmla="*/ 1098555 w 1098555"/>
              <a:gd name="connsiteY17" fmla="*/ 449411 h 2639616"/>
              <a:gd name="connsiteX18" fmla="*/ 1048621 w 1098555"/>
              <a:gd name="connsiteY18" fmla="*/ 499345 h 2639616"/>
              <a:gd name="connsiteX19" fmla="*/ 998687 w 1098555"/>
              <a:gd name="connsiteY19" fmla="*/ 449411 h 2639616"/>
              <a:gd name="connsiteX20" fmla="*/ 998687 w 1098555"/>
              <a:gd name="connsiteY20" fmla="*/ 649146 h 2639616"/>
              <a:gd name="connsiteX21" fmla="*/ 1048621 w 1098555"/>
              <a:gd name="connsiteY21" fmla="*/ 599212 h 2639616"/>
              <a:gd name="connsiteX22" fmla="*/ 1098555 w 1098555"/>
              <a:gd name="connsiteY22" fmla="*/ 649146 h 2639616"/>
              <a:gd name="connsiteX23" fmla="*/ 1048621 w 1098555"/>
              <a:gd name="connsiteY23" fmla="*/ 699080 h 2639616"/>
              <a:gd name="connsiteX24" fmla="*/ 998687 w 1098555"/>
              <a:gd name="connsiteY24" fmla="*/ 649146 h 2639616"/>
              <a:gd name="connsiteX25" fmla="*/ 998687 w 1098555"/>
              <a:gd name="connsiteY25" fmla="*/ 848885 h 2639616"/>
              <a:gd name="connsiteX26" fmla="*/ 1048621 w 1098555"/>
              <a:gd name="connsiteY26" fmla="*/ 798951 h 2639616"/>
              <a:gd name="connsiteX27" fmla="*/ 1098555 w 1098555"/>
              <a:gd name="connsiteY27" fmla="*/ 848885 h 2639616"/>
              <a:gd name="connsiteX28" fmla="*/ 1048621 w 1098555"/>
              <a:gd name="connsiteY28" fmla="*/ 898818 h 2639616"/>
              <a:gd name="connsiteX29" fmla="*/ 998687 w 1098555"/>
              <a:gd name="connsiteY29" fmla="*/ 848885 h 2639616"/>
              <a:gd name="connsiteX30" fmla="*/ 998687 w 1098555"/>
              <a:gd name="connsiteY30" fmla="*/ 1048621 h 2639616"/>
              <a:gd name="connsiteX31" fmla="*/ 1048621 w 1098555"/>
              <a:gd name="connsiteY31" fmla="*/ 998686 h 2639616"/>
              <a:gd name="connsiteX32" fmla="*/ 1098555 w 1098555"/>
              <a:gd name="connsiteY32" fmla="*/ 1048621 h 2639616"/>
              <a:gd name="connsiteX33" fmla="*/ 1048621 w 1098555"/>
              <a:gd name="connsiteY33" fmla="*/ 1098555 h 2639616"/>
              <a:gd name="connsiteX34" fmla="*/ 998687 w 1098555"/>
              <a:gd name="connsiteY34" fmla="*/ 1048621 h 2639616"/>
              <a:gd name="connsiteX35" fmla="*/ 998687 w 1098555"/>
              <a:gd name="connsiteY35" fmla="*/ 1248358 h 2639616"/>
              <a:gd name="connsiteX36" fmla="*/ 1048621 w 1098555"/>
              <a:gd name="connsiteY36" fmla="*/ 1198423 h 2639616"/>
              <a:gd name="connsiteX37" fmla="*/ 1098555 w 1098555"/>
              <a:gd name="connsiteY37" fmla="*/ 1248358 h 2639616"/>
              <a:gd name="connsiteX38" fmla="*/ 1048621 w 1098555"/>
              <a:gd name="connsiteY38" fmla="*/ 1298292 h 2639616"/>
              <a:gd name="connsiteX39" fmla="*/ 998687 w 1098555"/>
              <a:gd name="connsiteY39" fmla="*/ 1248358 h 2639616"/>
              <a:gd name="connsiteX40" fmla="*/ 998687 w 1098555"/>
              <a:gd name="connsiteY40" fmla="*/ 1448095 h 2639616"/>
              <a:gd name="connsiteX41" fmla="*/ 1048621 w 1098555"/>
              <a:gd name="connsiteY41" fmla="*/ 1398161 h 2639616"/>
              <a:gd name="connsiteX42" fmla="*/ 1098555 w 1098555"/>
              <a:gd name="connsiteY42" fmla="*/ 1448095 h 2639616"/>
              <a:gd name="connsiteX43" fmla="*/ 1048621 w 1098555"/>
              <a:gd name="connsiteY43" fmla="*/ 1498029 h 2639616"/>
              <a:gd name="connsiteX44" fmla="*/ 998687 w 1098555"/>
              <a:gd name="connsiteY44" fmla="*/ 1448095 h 2639616"/>
              <a:gd name="connsiteX45" fmla="*/ 998687 w 1098555"/>
              <a:gd name="connsiteY45" fmla="*/ 1647832 h 2639616"/>
              <a:gd name="connsiteX46" fmla="*/ 1048621 w 1098555"/>
              <a:gd name="connsiteY46" fmla="*/ 1597898 h 2639616"/>
              <a:gd name="connsiteX47" fmla="*/ 1098555 w 1098555"/>
              <a:gd name="connsiteY47" fmla="*/ 1647832 h 2639616"/>
              <a:gd name="connsiteX48" fmla="*/ 1048621 w 1098555"/>
              <a:gd name="connsiteY48" fmla="*/ 1697766 h 2639616"/>
              <a:gd name="connsiteX49" fmla="*/ 998687 w 1098555"/>
              <a:gd name="connsiteY49" fmla="*/ 1647832 h 2639616"/>
              <a:gd name="connsiteX50" fmla="*/ 998687 w 1098555"/>
              <a:gd name="connsiteY50" fmla="*/ 1847569 h 2639616"/>
              <a:gd name="connsiteX51" fmla="*/ 1048621 w 1098555"/>
              <a:gd name="connsiteY51" fmla="*/ 1797635 h 2639616"/>
              <a:gd name="connsiteX52" fmla="*/ 1098555 w 1098555"/>
              <a:gd name="connsiteY52" fmla="*/ 1847569 h 2639616"/>
              <a:gd name="connsiteX53" fmla="*/ 1048621 w 1098555"/>
              <a:gd name="connsiteY53" fmla="*/ 1897504 h 2639616"/>
              <a:gd name="connsiteX54" fmla="*/ 998687 w 1098555"/>
              <a:gd name="connsiteY54" fmla="*/ 1847569 h 2639616"/>
              <a:gd name="connsiteX55" fmla="*/ 998687 w 1098555"/>
              <a:gd name="connsiteY55" fmla="*/ 2047307 h 2639616"/>
              <a:gd name="connsiteX56" fmla="*/ 1048621 w 1098555"/>
              <a:gd name="connsiteY56" fmla="*/ 1997372 h 2639616"/>
              <a:gd name="connsiteX57" fmla="*/ 1098555 w 1098555"/>
              <a:gd name="connsiteY57" fmla="*/ 2047307 h 2639616"/>
              <a:gd name="connsiteX58" fmla="*/ 1048621 w 1098555"/>
              <a:gd name="connsiteY58" fmla="*/ 2097241 h 2639616"/>
              <a:gd name="connsiteX59" fmla="*/ 998687 w 1098555"/>
              <a:gd name="connsiteY59" fmla="*/ 2047307 h 2639616"/>
              <a:gd name="connsiteX60" fmla="*/ 998687 w 1098555"/>
              <a:gd name="connsiteY60" fmla="*/ 2247044 h 2639616"/>
              <a:gd name="connsiteX61" fmla="*/ 1048621 w 1098555"/>
              <a:gd name="connsiteY61" fmla="*/ 2197109 h 2639616"/>
              <a:gd name="connsiteX62" fmla="*/ 1098555 w 1098555"/>
              <a:gd name="connsiteY62" fmla="*/ 2247044 h 2639616"/>
              <a:gd name="connsiteX63" fmla="*/ 1048621 w 1098555"/>
              <a:gd name="connsiteY63" fmla="*/ 2296978 h 2639616"/>
              <a:gd name="connsiteX64" fmla="*/ 998687 w 1098555"/>
              <a:gd name="connsiteY64" fmla="*/ 2247044 h 2639616"/>
              <a:gd name="connsiteX65" fmla="*/ 998687 w 1098555"/>
              <a:gd name="connsiteY65" fmla="*/ 2446781 h 2639616"/>
              <a:gd name="connsiteX66" fmla="*/ 1048621 w 1098555"/>
              <a:gd name="connsiteY66" fmla="*/ 2396847 h 2639616"/>
              <a:gd name="connsiteX67" fmla="*/ 1098555 w 1098555"/>
              <a:gd name="connsiteY67" fmla="*/ 2446781 h 2639616"/>
              <a:gd name="connsiteX68" fmla="*/ 1048621 w 1098555"/>
              <a:gd name="connsiteY68" fmla="*/ 2496715 h 2639616"/>
              <a:gd name="connsiteX69" fmla="*/ 998687 w 1098555"/>
              <a:gd name="connsiteY69" fmla="*/ 2446781 h 2639616"/>
              <a:gd name="connsiteX70" fmla="*/ 800342 w 1098555"/>
              <a:gd name="connsiteY70" fmla="*/ 2639616 h 2639616"/>
              <a:gd name="connsiteX71" fmla="*/ 802873 w 1098555"/>
              <a:gd name="connsiteY71" fmla="*/ 2627081 h 2639616"/>
              <a:gd name="connsiteX72" fmla="*/ 848884 w 1098555"/>
              <a:gd name="connsiteY72" fmla="*/ 2596584 h 2639616"/>
              <a:gd name="connsiteX73" fmla="*/ 894894 w 1098555"/>
              <a:gd name="connsiteY73" fmla="*/ 2627081 h 2639616"/>
              <a:gd name="connsiteX74" fmla="*/ 897425 w 1098555"/>
              <a:gd name="connsiteY74" fmla="*/ 2639616 h 2639616"/>
              <a:gd name="connsiteX75" fmla="*/ 798949 w 1098555"/>
              <a:gd name="connsiteY75" fmla="*/ 49934 h 2639616"/>
              <a:gd name="connsiteX76" fmla="*/ 848884 w 1098555"/>
              <a:gd name="connsiteY76" fmla="*/ 0 h 2639616"/>
              <a:gd name="connsiteX77" fmla="*/ 898818 w 1098555"/>
              <a:gd name="connsiteY77" fmla="*/ 49934 h 2639616"/>
              <a:gd name="connsiteX78" fmla="*/ 848884 w 1098555"/>
              <a:gd name="connsiteY78" fmla="*/ 99871 h 2639616"/>
              <a:gd name="connsiteX79" fmla="*/ 798949 w 1098555"/>
              <a:gd name="connsiteY79" fmla="*/ 49934 h 2639616"/>
              <a:gd name="connsiteX80" fmla="*/ 798949 w 1098555"/>
              <a:gd name="connsiteY80" fmla="*/ 249672 h 2639616"/>
              <a:gd name="connsiteX81" fmla="*/ 848884 w 1098555"/>
              <a:gd name="connsiteY81" fmla="*/ 199739 h 2639616"/>
              <a:gd name="connsiteX82" fmla="*/ 898818 w 1098555"/>
              <a:gd name="connsiteY82" fmla="*/ 249672 h 2639616"/>
              <a:gd name="connsiteX83" fmla="*/ 848884 w 1098555"/>
              <a:gd name="connsiteY83" fmla="*/ 299606 h 2639616"/>
              <a:gd name="connsiteX84" fmla="*/ 798949 w 1098555"/>
              <a:gd name="connsiteY84" fmla="*/ 249672 h 2639616"/>
              <a:gd name="connsiteX85" fmla="*/ 798949 w 1098555"/>
              <a:gd name="connsiteY85" fmla="*/ 449411 h 2639616"/>
              <a:gd name="connsiteX86" fmla="*/ 848884 w 1098555"/>
              <a:gd name="connsiteY86" fmla="*/ 399476 h 2639616"/>
              <a:gd name="connsiteX87" fmla="*/ 898818 w 1098555"/>
              <a:gd name="connsiteY87" fmla="*/ 449411 h 2639616"/>
              <a:gd name="connsiteX88" fmla="*/ 848884 w 1098555"/>
              <a:gd name="connsiteY88" fmla="*/ 499345 h 2639616"/>
              <a:gd name="connsiteX89" fmla="*/ 798949 w 1098555"/>
              <a:gd name="connsiteY89" fmla="*/ 449411 h 2639616"/>
              <a:gd name="connsiteX90" fmla="*/ 798949 w 1098555"/>
              <a:gd name="connsiteY90" fmla="*/ 649146 h 2639616"/>
              <a:gd name="connsiteX91" fmla="*/ 848884 w 1098555"/>
              <a:gd name="connsiteY91" fmla="*/ 599212 h 2639616"/>
              <a:gd name="connsiteX92" fmla="*/ 898818 w 1098555"/>
              <a:gd name="connsiteY92" fmla="*/ 649146 h 2639616"/>
              <a:gd name="connsiteX93" fmla="*/ 848884 w 1098555"/>
              <a:gd name="connsiteY93" fmla="*/ 699080 h 2639616"/>
              <a:gd name="connsiteX94" fmla="*/ 798949 w 1098555"/>
              <a:gd name="connsiteY94" fmla="*/ 649146 h 2639616"/>
              <a:gd name="connsiteX95" fmla="*/ 798949 w 1098555"/>
              <a:gd name="connsiteY95" fmla="*/ 848885 h 2639616"/>
              <a:gd name="connsiteX96" fmla="*/ 848884 w 1098555"/>
              <a:gd name="connsiteY96" fmla="*/ 798951 h 2639616"/>
              <a:gd name="connsiteX97" fmla="*/ 898818 w 1098555"/>
              <a:gd name="connsiteY97" fmla="*/ 848885 h 2639616"/>
              <a:gd name="connsiteX98" fmla="*/ 848884 w 1098555"/>
              <a:gd name="connsiteY98" fmla="*/ 898818 h 2639616"/>
              <a:gd name="connsiteX99" fmla="*/ 798949 w 1098555"/>
              <a:gd name="connsiteY99" fmla="*/ 848885 h 2639616"/>
              <a:gd name="connsiteX100" fmla="*/ 798949 w 1098555"/>
              <a:gd name="connsiteY100" fmla="*/ 1048621 h 2639616"/>
              <a:gd name="connsiteX101" fmla="*/ 848884 w 1098555"/>
              <a:gd name="connsiteY101" fmla="*/ 998686 h 2639616"/>
              <a:gd name="connsiteX102" fmla="*/ 898818 w 1098555"/>
              <a:gd name="connsiteY102" fmla="*/ 1048621 h 2639616"/>
              <a:gd name="connsiteX103" fmla="*/ 848884 w 1098555"/>
              <a:gd name="connsiteY103" fmla="*/ 1098555 h 2639616"/>
              <a:gd name="connsiteX104" fmla="*/ 798949 w 1098555"/>
              <a:gd name="connsiteY104" fmla="*/ 1048621 h 2639616"/>
              <a:gd name="connsiteX105" fmla="*/ 798949 w 1098555"/>
              <a:gd name="connsiteY105" fmla="*/ 1248358 h 2639616"/>
              <a:gd name="connsiteX106" fmla="*/ 848884 w 1098555"/>
              <a:gd name="connsiteY106" fmla="*/ 1198423 h 2639616"/>
              <a:gd name="connsiteX107" fmla="*/ 898818 w 1098555"/>
              <a:gd name="connsiteY107" fmla="*/ 1248358 h 2639616"/>
              <a:gd name="connsiteX108" fmla="*/ 848884 w 1098555"/>
              <a:gd name="connsiteY108" fmla="*/ 1298292 h 2639616"/>
              <a:gd name="connsiteX109" fmla="*/ 798949 w 1098555"/>
              <a:gd name="connsiteY109" fmla="*/ 1248358 h 2639616"/>
              <a:gd name="connsiteX110" fmla="*/ 798949 w 1098555"/>
              <a:gd name="connsiteY110" fmla="*/ 1448095 h 2639616"/>
              <a:gd name="connsiteX111" fmla="*/ 848884 w 1098555"/>
              <a:gd name="connsiteY111" fmla="*/ 1398161 h 2639616"/>
              <a:gd name="connsiteX112" fmla="*/ 898818 w 1098555"/>
              <a:gd name="connsiteY112" fmla="*/ 1448095 h 2639616"/>
              <a:gd name="connsiteX113" fmla="*/ 848884 w 1098555"/>
              <a:gd name="connsiteY113" fmla="*/ 1498029 h 2639616"/>
              <a:gd name="connsiteX114" fmla="*/ 798949 w 1098555"/>
              <a:gd name="connsiteY114" fmla="*/ 1448095 h 2639616"/>
              <a:gd name="connsiteX115" fmla="*/ 798949 w 1098555"/>
              <a:gd name="connsiteY115" fmla="*/ 1647832 h 2639616"/>
              <a:gd name="connsiteX116" fmla="*/ 848884 w 1098555"/>
              <a:gd name="connsiteY116" fmla="*/ 1597898 h 2639616"/>
              <a:gd name="connsiteX117" fmla="*/ 898818 w 1098555"/>
              <a:gd name="connsiteY117" fmla="*/ 1647832 h 2639616"/>
              <a:gd name="connsiteX118" fmla="*/ 848884 w 1098555"/>
              <a:gd name="connsiteY118" fmla="*/ 1697766 h 2639616"/>
              <a:gd name="connsiteX119" fmla="*/ 798949 w 1098555"/>
              <a:gd name="connsiteY119" fmla="*/ 1647832 h 2639616"/>
              <a:gd name="connsiteX120" fmla="*/ 798949 w 1098555"/>
              <a:gd name="connsiteY120" fmla="*/ 1847569 h 2639616"/>
              <a:gd name="connsiteX121" fmla="*/ 848884 w 1098555"/>
              <a:gd name="connsiteY121" fmla="*/ 1797635 h 2639616"/>
              <a:gd name="connsiteX122" fmla="*/ 898818 w 1098555"/>
              <a:gd name="connsiteY122" fmla="*/ 1847569 h 2639616"/>
              <a:gd name="connsiteX123" fmla="*/ 848884 w 1098555"/>
              <a:gd name="connsiteY123" fmla="*/ 1897504 h 2639616"/>
              <a:gd name="connsiteX124" fmla="*/ 798949 w 1098555"/>
              <a:gd name="connsiteY124" fmla="*/ 1847569 h 2639616"/>
              <a:gd name="connsiteX125" fmla="*/ 798949 w 1098555"/>
              <a:gd name="connsiteY125" fmla="*/ 2047307 h 2639616"/>
              <a:gd name="connsiteX126" fmla="*/ 848884 w 1098555"/>
              <a:gd name="connsiteY126" fmla="*/ 1997372 h 2639616"/>
              <a:gd name="connsiteX127" fmla="*/ 898818 w 1098555"/>
              <a:gd name="connsiteY127" fmla="*/ 2047307 h 2639616"/>
              <a:gd name="connsiteX128" fmla="*/ 848884 w 1098555"/>
              <a:gd name="connsiteY128" fmla="*/ 2097241 h 2639616"/>
              <a:gd name="connsiteX129" fmla="*/ 798949 w 1098555"/>
              <a:gd name="connsiteY129" fmla="*/ 2047307 h 2639616"/>
              <a:gd name="connsiteX130" fmla="*/ 798949 w 1098555"/>
              <a:gd name="connsiteY130" fmla="*/ 2247044 h 2639616"/>
              <a:gd name="connsiteX131" fmla="*/ 848884 w 1098555"/>
              <a:gd name="connsiteY131" fmla="*/ 2197109 h 2639616"/>
              <a:gd name="connsiteX132" fmla="*/ 898818 w 1098555"/>
              <a:gd name="connsiteY132" fmla="*/ 2247044 h 2639616"/>
              <a:gd name="connsiteX133" fmla="*/ 848884 w 1098555"/>
              <a:gd name="connsiteY133" fmla="*/ 2296978 h 2639616"/>
              <a:gd name="connsiteX134" fmla="*/ 798949 w 1098555"/>
              <a:gd name="connsiteY134" fmla="*/ 2247044 h 2639616"/>
              <a:gd name="connsiteX135" fmla="*/ 798949 w 1098555"/>
              <a:gd name="connsiteY135" fmla="*/ 2446781 h 2639616"/>
              <a:gd name="connsiteX136" fmla="*/ 848884 w 1098555"/>
              <a:gd name="connsiteY136" fmla="*/ 2396847 h 2639616"/>
              <a:gd name="connsiteX137" fmla="*/ 898818 w 1098555"/>
              <a:gd name="connsiteY137" fmla="*/ 2446781 h 2639616"/>
              <a:gd name="connsiteX138" fmla="*/ 848884 w 1098555"/>
              <a:gd name="connsiteY138" fmla="*/ 2496715 h 2639616"/>
              <a:gd name="connsiteX139" fmla="*/ 798949 w 1098555"/>
              <a:gd name="connsiteY139" fmla="*/ 2446781 h 2639616"/>
              <a:gd name="connsiteX140" fmla="*/ 600605 w 1098555"/>
              <a:gd name="connsiteY140" fmla="*/ 2639616 h 2639616"/>
              <a:gd name="connsiteX141" fmla="*/ 603136 w 1098555"/>
              <a:gd name="connsiteY141" fmla="*/ 2627081 h 2639616"/>
              <a:gd name="connsiteX142" fmla="*/ 649146 w 1098555"/>
              <a:gd name="connsiteY142" fmla="*/ 2596584 h 2639616"/>
              <a:gd name="connsiteX143" fmla="*/ 695157 w 1098555"/>
              <a:gd name="connsiteY143" fmla="*/ 2627081 h 2639616"/>
              <a:gd name="connsiteX144" fmla="*/ 697688 w 1098555"/>
              <a:gd name="connsiteY144" fmla="*/ 2639616 h 2639616"/>
              <a:gd name="connsiteX145" fmla="*/ 599212 w 1098555"/>
              <a:gd name="connsiteY145" fmla="*/ 49934 h 2639616"/>
              <a:gd name="connsiteX146" fmla="*/ 649146 w 1098555"/>
              <a:gd name="connsiteY146" fmla="*/ 0 h 2639616"/>
              <a:gd name="connsiteX147" fmla="*/ 699081 w 1098555"/>
              <a:gd name="connsiteY147" fmla="*/ 49934 h 2639616"/>
              <a:gd name="connsiteX148" fmla="*/ 649146 w 1098555"/>
              <a:gd name="connsiteY148" fmla="*/ 99871 h 2639616"/>
              <a:gd name="connsiteX149" fmla="*/ 599212 w 1098555"/>
              <a:gd name="connsiteY149" fmla="*/ 49934 h 2639616"/>
              <a:gd name="connsiteX150" fmla="*/ 599212 w 1098555"/>
              <a:gd name="connsiteY150" fmla="*/ 249672 h 2639616"/>
              <a:gd name="connsiteX151" fmla="*/ 649146 w 1098555"/>
              <a:gd name="connsiteY151" fmla="*/ 199739 h 2639616"/>
              <a:gd name="connsiteX152" fmla="*/ 699081 w 1098555"/>
              <a:gd name="connsiteY152" fmla="*/ 249672 h 2639616"/>
              <a:gd name="connsiteX153" fmla="*/ 649146 w 1098555"/>
              <a:gd name="connsiteY153" fmla="*/ 299606 h 2639616"/>
              <a:gd name="connsiteX154" fmla="*/ 599212 w 1098555"/>
              <a:gd name="connsiteY154" fmla="*/ 249672 h 2639616"/>
              <a:gd name="connsiteX155" fmla="*/ 599212 w 1098555"/>
              <a:gd name="connsiteY155" fmla="*/ 449411 h 2639616"/>
              <a:gd name="connsiteX156" fmla="*/ 649146 w 1098555"/>
              <a:gd name="connsiteY156" fmla="*/ 399476 h 2639616"/>
              <a:gd name="connsiteX157" fmla="*/ 699081 w 1098555"/>
              <a:gd name="connsiteY157" fmla="*/ 449411 h 2639616"/>
              <a:gd name="connsiteX158" fmla="*/ 649146 w 1098555"/>
              <a:gd name="connsiteY158" fmla="*/ 499345 h 2639616"/>
              <a:gd name="connsiteX159" fmla="*/ 599212 w 1098555"/>
              <a:gd name="connsiteY159" fmla="*/ 449411 h 2639616"/>
              <a:gd name="connsiteX160" fmla="*/ 599212 w 1098555"/>
              <a:gd name="connsiteY160" fmla="*/ 649146 h 2639616"/>
              <a:gd name="connsiteX161" fmla="*/ 649146 w 1098555"/>
              <a:gd name="connsiteY161" fmla="*/ 599212 h 2639616"/>
              <a:gd name="connsiteX162" fmla="*/ 699081 w 1098555"/>
              <a:gd name="connsiteY162" fmla="*/ 649146 h 2639616"/>
              <a:gd name="connsiteX163" fmla="*/ 649146 w 1098555"/>
              <a:gd name="connsiteY163" fmla="*/ 699080 h 2639616"/>
              <a:gd name="connsiteX164" fmla="*/ 599212 w 1098555"/>
              <a:gd name="connsiteY164" fmla="*/ 649146 h 2639616"/>
              <a:gd name="connsiteX165" fmla="*/ 599212 w 1098555"/>
              <a:gd name="connsiteY165" fmla="*/ 848885 h 2639616"/>
              <a:gd name="connsiteX166" fmla="*/ 649146 w 1098555"/>
              <a:gd name="connsiteY166" fmla="*/ 798951 h 2639616"/>
              <a:gd name="connsiteX167" fmla="*/ 699081 w 1098555"/>
              <a:gd name="connsiteY167" fmla="*/ 848885 h 2639616"/>
              <a:gd name="connsiteX168" fmla="*/ 649146 w 1098555"/>
              <a:gd name="connsiteY168" fmla="*/ 898818 h 2639616"/>
              <a:gd name="connsiteX169" fmla="*/ 599212 w 1098555"/>
              <a:gd name="connsiteY169" fmla="*/ 848885 h 2639616"/>
              <a:gd name="connsiteX170" fmla="*/ 599212 w 1098555"/>
              <a:gd name="connsiteY170" fmla="*/ 1048621 h 2639616"/>
              <a:gd name="connsiteX171" fmla="*/ 649146 w 1098555"/>
              <a:gd name="connsiteY171" fmla="*/ 998686 h 2639616"/>
              <a:gd name="connsiteX172" fmla="*/ 699081 w 1098555"/>
              <a:gd name="connsiteY172" fmla="*/ 1048621 h 2639616"/>
              <a:gd name="connsiteX173" fmla="*/ 649146 w 1098555"/>
              <a:gd name="connsiteY173" fmla="*/ 1098555 h 2639616"/>
              <a:gd name="connsiteX174" fmla="*/ 599212 w 1098555"/>
              <a:gd name="connsiteY174" fmla="*/ 1048621 h 2639616"/>
              <a:gd name="connsiteX175" fmla="*/ 599212 w 1098555"/>
              <a:gd name="connsiteY175" fmla="*/ 1248358 h 2639616"/>
              <a:gd name="connsiteX176" fmla="*/ 649146 w 1098555"/>
              <a:gd name="connsiteY176" fmla="*/ 1198423 h 2639616"/>
              <a:gd name="connsiteX177" fmla="*/ 699081 w 1098555"/>
              <a:gd name="connsiteY177" fmla="*/ 1248358 h 2639616"/>
              <a:gd name="connsiteX178" fmla="*/ 649146 w 1098555"/>
              <a:gd name="connsiteY178" fmla="*/ 1298292 h 2639616"/>
              <a:gd name="connsiteX179" fmla="*/ 599212 w 1098555"/>
              <a:gd name="connsiteY179" fmla="*/ 1248358 h 2639616"/>
              <a:gd name="connsiteX180" fmla="*/ 599212 w 1098555"/>
              <a:gd name="connsiteY180" fmla="*/ 1448095 h 2639616"/>
              <a:gd name="connsiteX181" fmla="*/ 649146 w 1098555"/>
              <a:gd name="connsiteY181" fmla="*/ 1398161 h 2639616"/>
              <a:gd name="connsiteX182" fmla="*/ 699081 w 1098555"/>
              <a:gd name="connsiteY182" fmla="*/ 1448095 h 2639616"/>
              <a:gd name="connsiteX183" fmla="*/ 649146 w 1098555"/>
              <a:gd name="connsiteY183" fmla="*/ 1498029 h 2639616"/>
              <a:gd name="connsiteX184" fmla="*/ 599212 w 1098555"/>
              <a:gd name="connsiteY184" fmla="*/ 1448095 h 2639616"/>
              <a:gd name="connsiteX185" fmla="*/ 599212 w 1098555"/>
              <a:gd name="connsiteY185" fmla="*/ 1647832 h 2639616"/>
              <a:gd name="connsiteX186" fmla="*/ 649146 w 1098555"/>
              <a:gd name="connsiteY186" fmla="*/ 1597898 h 2639616"/>
              <a:gd name="connsiteX187" fmla="*/ 699081 w 1098555"/>
              <a:gd name="connsiteY187" fmla="*/ 1647832 h 2639616"/>
              <a:gd name="connsiteX188" fmla="*/ 649146 w 1098555"/>
              <a:gd name="connsiteY188" fmla="*/ 1697766 h 2639616"/>
              <a:gd name="connsiteX189" fmla="*/ 599212 w 1098555"/>
              <a:gd name="connsiteY189" fmla="*/ 1647832 h 2639616"/>
              <a:gd name="connsiteX190" fmla="*/ 599212 w 1098555"/>
              <a:gd name="connsiteY190" fmla="*/ 1847569 h 2639616"/>
              <a:gd name="connsiteX191" fmla="*/ 649146 w 1098555"/>
              <a:gd name="connsiteY191" fmla="*/ 1797635 h 2639616"/>
              <a:gd name="connsiteX192" fmla="*/ 699081 w 1098555"/>
              <a:gd name="connsiteY192" fmla="*/ 1847569 h 2639616"/>
              <a:gd name="connsiteX193" fmla="*/ 649146 w 1098555"/>
              <a:gd name="connsiteY193" fmla="*/ 1897504 h 2639616"/>
              <a:gd name="connsiteX194" fmla="*/ 599212 w 1098555"/>
              <a:gd name="connsiteY194" fmla="*/ 1847569 h 2639616"/>
              <a:gd name="connsiteX195" fmla="*/ 599212 w 1098555"/>
              <a:gd name="connsiteY195" fmla="*/ 2047307 h 2639616"/>
              <a:gd name="connsiteX196" fmla="*/ 649146 w 1098555"/>
              <a:gd name="connsiteY196" fmla="*/ 1997372 h 2639616"/>
              <a:gd name="connsiteX197" fmla="*/ 699081 w 1098555"/>
              <a:gd name="connsiteY197" fmla="*/ 2047307 h 2639616"/>
              <a:gd name="connsiteX198" fmla="*/ 649146 w 1098555"/>
              <a:gd name="connsiteY198" fmla="*/ 2097241 h 2639616"/>
              <a:gd name="connsiteX199" fmla="*/ 599212 w 1098555"/>
              <a:gd name="connsiteY199" fmla="*/ 2047307 h 2639616"/>
              <a:gd name="connsiteX200" fmla="*/ 599212 w 1098555"/>
              <a:gd name="connsiteY200" fmla="*/ 2247044 h 2639616"/>
              <a:gd name="connsiteX201" fmla="*/ 649146 w 1098555"/>
              <a:gd name="connsiteY201" fmla="*/ 2197109 h 2639616"/>
              <a:gd name="connsiteX202" fmla="*/ 699081 w 1098555"/>
              <a:gd name="connsiteY202" fmla="*/ 2247044 h 2639616"/>
              <a:gd name="connsiteX203" fmla="*/ 649146 w 1098555"/>
              <a:gd name="connsiteY203" fmla="*/ 2296978 h 2639616"/>
              <a:gd name="connsiteX204" fmla="*/ 599212 w 1098555"/>
              <a:gd name="connsiteY204" fmla="*/ 2247044 h 2639616"/>
              <a:gd name="connsiteX205" fmla="*/ 599212 w 1098555"/>
              <a:gd name="connsiteY205" fmla="*/ 2446781 h 2639616"/>
              <a:gd name="connsiteX206" fmla="*/ 649146 w 1098555"/>
              <a:gd name="connsiteY206" fmla="*/ 2396847 h 2639616"/>
              <a:gd name="connsiteX207" fmla="*/ 699081 w 1098555"/>
              <a:gd name="connsiteY207" fmla="*/ 2446781 h 2639616"/>
              <a:gd name="connsiteX208" fmla="*/ 649146 w 1098555"/>
              <a:gd name="connsiteY208" fmla="*/ 2496715 h 2639616"/>
              <a:gd name="connsiteX209" fmla="*/ 599212 w 1098555"/>
              <a:gd name="connsiteY209" fmla="*/ 2446781 h 2639616"/>
              <a:gd name="connsiteX210" fmla="*/ 400868 w 1098555"/>
              <a:gd name="connsiteY210" fmla="*/ 2639616 h 2639616"/>
              <a:gd name="connsiteX211" fmla="*/ 403399 w 1098555"/>
              <a:gd name="connsiteY211" fmla="*/ 2627081 h 2639616"/>
              <a:gd name="connsiteX212" fmla="*/ 449409 w 1098555"/>
              <a:gd name="connsiteY212" fmla="*/ 2596584 h 2639616"/>
              <a:gd name="connsiteX213" fmla="*/ 495419 w 1098555"/>
              <a:gd name="connsiteY213" fmla="*/ 2627081 h 2639616"/>
              <a:gd name="connsiteX214" fmla="*/ 497950 w 1098555"/>
              <a:gd name="connsiteY214" fmla="*/ 2639616 h 2639616"/>
              <a:gd name="connsiteX215" fmla="*/ 399475 w 1098555"/>
              <a:gd name="connsiteY215" fmla="*/ 49934 h 2639616"/>
              <a:gd name="connsiteX216" fmla="*/ 449409 w 1098555"/>
              <a:gd name="connsiteY216" fmla="*/ 0 h 2639616"/>
              <a:gd name="connsiteX217" fmla="*/ 499343 w 1098555"/>
              <a:gd name="connsiteY217" fmla="*/ 49934 h 2639616"/>
              <a:gd name="connsiteX218" fmla="*/ 449409 w 1098555"/>
              <a:gd name="connsiteY218" fmla="*/ 99871 h 2639616"/>
              <a:gd name="connsiteX219" fmla="*/ 399475 w 1098555"/>
              <a:gd name="connsiteY219" fmla="*/ 49934 h 2639616"/>
              <a:gd name="connsiteX220" fmla="*/ 399475 w 1098555"/>
              <a:gd name="connsiteY220" fmla="*/ 249672 h 2639616"/>
              <a:gd name="connsiteX221" fmla="*/ 449409 w 1098555"/>
              <a:gd name="connsiteY221" fmla="*/ 199739 h 2639616"/>
              <a:gd name="connsiteX222" fmla="*/ 499343 w 1098555"/>
              <a:gd name="connsiteY222" fmla="*/ 249672 h 2639616"/>
              <a:gd name="connsiteX223" fmla="*/ 449409 w 1098555"/>
              <a:gd name="connsiteY223" fmla="*/ 299606 h 2639616"/>
              <a:gd name="connsiteX224" fmla="*/ 399475 w 1098555"/>
              <a:gd name="connsiteY224" fmla="*/ 249672 h 2639616"/>
              <a:gd name="connsiteX225" fmla="*/ 399475 w 1098555"/>
              <a:gd name="connsiteY225" fmla="*/ 449411 h 2639616"/>
              <a:gd name="connsiteX226" fmla="*/ 449409 w 1098555"/>
              <a:gd name="connsiteY226" fmla="*/ 399476 h 2639616"/>
              <a:gd name="connsiteX227" fmla="*/ 499343 w 1098555"/>
              <a:gd name="connsiteY227" fmla="*/ 449411 h 2639616"/>
              <a:gd name="connsiteX228" fmla="*/ 449409 w 1098555"/>
              <a:gd name="connsiteY228" fmla="*/ 499345 h 2639616"/>
              <a:gd name="connsiteX229" fmla="*/ 399475 w 1098555"/>
              <a:gd name="connsiteY229" fmla="*/ 449411 h 2639616"/>
              <a:gd name="connsiteX230" fmla="*/ 399475 w 1098555"/>
              <a:gd name="connsiteY230" fmla="*/ 649146 h 2639616"/>
              <a:gd name="connsiteX231" fmla="*/ 449409 w 1098555"/>
              <a:gd name="connsiteY231" fmla="*/ 599212 h 2639616"/>
              <a:gd name="connsiteX232" fmla="*/ 499343 w 1098555"/>
              <a:gd name="connsiteY232" fmla="*/ 649146 h 2639616"/>
              <a:gd name="connsiteX233" fmla="*/ 449409 w 1098555"/>
              <a:gd name="connsiteY233" fmla="*/ 699080 h 2639616"/>
              <a:gd name="connsiteX234" fmla="*/ 399475 w 1098555"/>
              <a:gd name="connsiteY234" fmla="*/ 649146 h 2639616"/>
              <a:gd name="connsiteX235" fmla="*/ 399475 w 1098555"/>
              <a:gd name="connsiteY235" fmla="*/ 848885 h 2639616"/>
              <a:gd name="connsiteX236" fmla="*/ 449409 w 1098555"/>
              <a:gd name="connsiteY236" fmla="*/ 798951 h 2639616"/>
              <a:gd name="connsiteX237" fmla="*/ 499343 w 1098555"/>
              <a:gd name="connsiteY237" fmla="*/ 848885 h 2639616"/>
              <a:gd name="connsiteX238" fmla="*/ 449409 w 1098555"/>
              <a:gd name="connsiteY238" fmla="*/ 898818 h 2639616"/>
              <a:gd name="connsiteX239" fmla="*/ 399475 w 1098555"/>
              <a:gd name="connsiteY239" fmla="*/ 848885 h 2639616"/>
              <a:gd name="connsiteX240" fmla="*/ 399475 w 1098555"/>
              <a:gd name="connsiteY240" fmla="*/ 1048621 h 2639616"/>
              <a:gd name="connsiteX241" fmla="*/ 449409 w 1098555"/>
              <a:gd name="connsiteY241" fmla="*/ 998686 h 2639616"/>
              <a:gd name="connsiteX242" fmla="*/ 499343 w 1098555"/>
              <a:gd name="connsiteY242" fmla="*/ 1048621 h 2639616"/>
              <a:gd name="connsiteX243" fmla="*/ 449409 w 1098555"/>
              <a:gd name="connsiteY243" fmla="*/ 1098555 h 2639616"/>
              <a:gd name="connsiteX244" fmla="*/ 399475 w 1098555"/>
              <a:gd name="connsiteY244" fmla="*/ 1048621 h 2639616"/>
              <a:gd name="connsiteX245" fmla="*/ 399475 w 1098555"/>
              <a:gd name="connsiteY245" fmla="*/ 1248358 h 2639616"/>
              <a:gd name="connsiteX246" fmla="*/ 449409 w 1098555"/>
              <a:gd name="connsiteY246" fmla="*/ 1198423 h 2639616"/>
              <a:gd name="connsiteX247" fmla="*/ 499343 w 1098555"/>
              <a:gd name="connsiteY247" fmla="*/ 1248358 h 2639616"/>
              <a:gd name="connsiteX248" fmla="*/ 449409 w 1098555"/>
              <a:gd name="connsiteY248" fmla="*/ 1298292 h 2639616"/>
              <a:gd name="connsiteX249" fmla="*/ 399475 w 1098555"/>
              <a:gd name="connsiteY249" fmla="*/ 1248358 h 2639616"/>
              <a:gd name="connsiteX250" fmla="*/ 399475 w 1098555"/>
              <a:gd name="connsiteY250" fmla="*/ 1448095 h 2639616"/>
              <a:gd name="connsiteX251" fmla="*/ 449409 w 1098555"/>
              <a:gd name="connsiteY251" fmla="*/ 1398161 h 2639616"/>
              <a:gd name="connsiteX252" fmla="*/ 499343 w 1098555"/>
              <a:gd name="connsiteY252" fmla="*/ 1448095 h 2639616"/>
              <a:gd name="connsiteX253" fmla="*/ 449409 w 1098555"/>
              <a:gd name="connsiteY253" fmla="*/ 1498029 h 2639616"/>
              <a:gd name="connsiteX254" fmla="*/ 399475 w 1098555"/>
              <a:gd name="connsiteY254" fmla="*/ 1448095 h 2639616"/>
              <a:gd name="connsiteX255" fmla="*/ 399475 w 1098555"/>
              <a:gd name="connsiteY255" fmla="*/ 1647832 h 2639616"/>
              <a:gd name="connsiteX256" fmla="*/ 449409 w 1098555"/>
              <a:gd name="connsiteY256" fmla="*/ 1597898 h 2639616"/>
              <a:gd name="connsiteX257" fmla="*/ 499343 w 1098555"/>
              <a:gd name="connsiteY257" fmla="*/ 1647832 h 2639616"/>
              <a:gd name="connsiteX258" fmla="*/ 449409 w 1098555"/>
              <a:gd name="connsiteY258" fmla="*/ 1697766 h 2639616"/>
              <a:gd name="connsiteX259" fmla="*/ 399475 w 1098555"/>
              <a:gd name="connsiteY259" fmla="*/ 1647832 h 2639616"/>
              <a:gd name="connsiteX260" fmla="*/ 399475 w 1098555"/>
              <a:gd name="connsiteY260" fmla="*/ 1847569 h 2639616"/>
              <a:gd name="connsiteX261" fmla="*/ 449409 w 1098555"/>
              <a:gd name="connsiteY261" fmla="*/ 1797635 h 2639616"/>
              <a:gd name="connsiteX262" fmla="*/ 499343 w 1098555"/>
              <a:gd name="connsiteY262" fmla="*/ 1847569 h 2639616"/>
              <a:gd name="connsiteX263" fmla="*/ 449409 w 1098555"/>
              <a:gd name="connsiteY263" fmla="*/ 1897504 h 2639616"/>
              <a:gd name="connsiteX264" fmla="*/ 399475 w 1098555"/>
              <a:gd name="connsiteY264" fmla="*/ 1847569 h 2639616"/>
              <a:gd name="connsiteX265" fmla="*/ 399475 w 1098555"/>
              <a:gd name="connsiteY265" fmla="*/ 2047307 h 2639616"/>
              <a:gd name="connsiteX266" fmla="*/ 449409 w 1098555"/>
              <a:gd name="connsiteY266" fmla="*/ 1997372 h 2639616"/>
              <a:gd name="connsiteX267" fmla="*/ 499343 w 1098555"/>
              <a:gd name="connsiteY267" fmla="*/ 2047307 h 2639616"/>
              <a:gd name="connsiteX268" fmla="*/ 449409 w 1098555"/>
              <a:gd name="connsiteY268" fmla="*/ 2097241 h 2639616"/>
              <a:gd name="connsiteX269" fmla="*/ 399475 w 1098555"/>
              <a:gd name="connsiteY269" fmla="*/ 2047307 h 2639616"/>
              <a:gd name="connsiteX270" fmla="*/ 399475 w 1098555"/>
              <a:gd name="connsiteY270" fmla="*/ 2247044 h 2639616"/>
              <a:gd name="connsiteX271" fmla="*/ 449409 w 1098555"/>
              <a:gd name="connsiteY271" fmla="*/ 2197109 h 2639616"/>
              <a:gd name="connsiteX272" fmla="*/ 499343 w 1098555"/>
              <a:gd name="connsiteY272" fmla="*/ 2247044 h 2639616"/>
              <a:gd name="connsiteX273" fmla="*/ 449409 w 1098555"/>
              <a:gd name="connsiteY273" fmla="*/ 2296978 h 2639616"/>
              <a:gd name="connsiteX274" fmla="*/ 399475 w 1098555"/>
              <a:gd name="connsiteY274" fmla="*/ 2247044 h 2639616"/>
              <a:gd name="connsiteX275" fmla="*/ 399475 w 1098555"/>
              <a:gd name="connsiteY275" fmla="*/ 2446781 h 2639616"/>
              <a:gd name="connsiteX276" fmla="*/ 449409 w 1098555"/>
              <a:gd name="connsiteY276" fmla="*/ 2396847 h 2639616"/>
              <a:gd name="connsiteX277" fmla="*/ 499343 w 1098555"/>
              <a:gd name="connsiteY277" fmla="*/ 2446781 h 2639616"/>
              <a:gd name="connsiteX278" fmla="*/ 449409 w 1098555"/>
              <a:gd name="connsiteY278" fmla="*/ 2496715 h 2639616"/>
              <a:gd name="connsiteX279" fmla="*/ 399475 w 1098555"/>
              <a:gd name="connsiteY279" fmla="*/ 2446781 h 2639616"/>
              <a:gd name="connsiteX280" fmla="*/ 201130 w 1098555"/>
              <a:gd name="connsiteY280" fmla="*/ 2639616 h 2639616"/>
              <a:gd name="connsiteX281" fmla="*/ 203661 w 1098555"/>
              <a:gd name="connsiteY281" fmla="*/ 2627081 h 2639616"/>
              <a:gd name="connsiteX282" fmla="*/ 249672 w 1098555"/>
              <a:gd name="connsiteY282" fmla="*/ 2596584 h 2639616"/>
              <a:gd name="connsiteX283" fmla="*/ 295682 w 1098555"/>
              <a:gd name="connsiteY283" fmla="*/ 2627081 h 2639616"/>
              <a:gd name="connsiteX284" fmla="*/ 298213 w 1098555"/>
              <a:gd name="connsiteY284" fmla="*/ 2639616 h 2639616"/>
              <a:gd name="connsiteX285" fmla="*/ 199737 w 1098555"/>
              <a:gd name="connsiteY285" fmla="*/ 49934 h 2639616"/>
              <a:gd name="connsiteX286" fmla="*/ 249672 w 1098555"/>
              <a:gd name="connsiteY286" fmla="*/ 0 h 2639616"/>
              <a:gd name="connsiteX287" fmla="*/ 299606 w 1098555"/>
              <a:gd name="connsiteY287" fmla="*/ 49934 h 2639616"/>
              <a:gd name="connsiteX288" fmla="*/ 249672 w 1098555"/>
              <a:gd name="connsiteY288" fmla="*/ 99871 h 2639616"/>
              <a:gd name="connsiteX289" fmla="*/ 199737 w 1098555"/>
              <a:gd name="connsiteY289" fmla="*/ 49934 h 2639616"/>
              <a:gd name="connsiteX290" fmla="*/ 199737 w 1098555"/>
              <a:gd name="connsiteY290" fmla="*/ 249672 h 2639616"/>
              <a:gd name="connsiteX291" fmla="*/ 249672 w 1098555"/>
              <a:gd name="connsiteY291" fmla="*/ 199739 h 2639616"/>
              <a:gd name="connsiteX292" fmla="*/ 299606 w 1098555"/>
              <a:gd name="connsiteY292" fmla="*/ 249672 h 2639616"/>
              <a:gd name="connsiteX293" fmla="*/ 249672 w 1098555"/>
              <a:gd name="connsiteY293" fmla="*/ 299606 h 2639616"/>
              <a:gd name="connsiteX294" fmla="*/ 199737 w 1098555"/>
              <a:gd name="connsiteY294" fmla="*/ 249672 h 2639616"/>
              <a:gd name="connsiteX295" fmla="*/ 199737 w 1098555"/>
              <a:gd name="connsiteY295" fmla="*/ 449411 h 2639616"/>
              <a:gd name="connsiteX296" fmla="*/ 249672 w 1098555"/>
              <a:gd name="connsiteY296" fmla="*/ 399476 h 2639616"/>
              <a:gd name="connsiteX297" fmla="*/ 299606 w 1098555"/>
              <a:gd name="connsiteY297" fmla="*/ 449411 h 2639616"/>
              <a:gd name="connsiteX298" fmla="*/ 249672 w 1098555"/>
              <a:gd name="connsiteY298" fmla="*/ 499345 h 2639616"/>
              <a:gd name="connsiteX299" fmla="*/ 199737 w 1098555"/>
              <a:gd name="connsiteY299" fmla="*/ 449411 h 2639616"/>
              <a:gd name="connsiteX300" fmla="*/ 199737 w 1098555"/>
              <a:gd name="connsiteY300" fmla="*/ 649146 h 2639616"/>
              <a:gd name="connsiteX301" fmla="*/ 249672 w 1098555"/>
              <a:gd name="connsiteY301" fmla="*/ 599212 h 2639616"/>
              <a:gd name="connsiteX302" fmla="*/ 299606 w 1098555"/>
              <a:gd name="connsiteY302" fmla="*/ 649146 h 2639616"/>
              <a:gd name="connsiteX303" fmla="*/ 249672 w 1098555"/>
              <a:gd name="connsiteY303" fmla="*/ 699080 h 2639616"/>
              <a:gd name="connsiteX304" fmla="*/ 199737 w 1098555"/>
              <a:gd name="connsiteY304" fmla="*/ 649146 h 2639616"/>
              <a:gd name="connsiteX305" fmla="*/ 199737 w 1098555"/>
              <a:gd name="connsiteY305" fmla="*/ 848885 h 2639616"/>
              <a:gd name="connsiteX306" fmla="*/ 249672 w 1098555"/>
              <a:gd name="connsiteY306" fmla="*/ 798951 h 2639616"/>
              <a:gd name="connsiteX307" fmla="*/ 299606 w 1098555"/>
              <a:gd name="connsiteY307" fmla="*/ 848885 h 2639616"/>
              <a:gd name="connsiteX308" fmla="*/ 249672 w 1098555"/>
              <a:gd name="connsiteY308" fmla="*/ 898818 h 2639616"/>
              <a:gd name="connsiteX309" fmla="*/ 199737 w 1098555"/>
              <a:gd name="connsiteY309" fmla="*/ 848885 h 2639616"/>
              <a:gd name="connsiteX310" fmla="*/ 199737 w 1098555"/>
              <a:gd name="connsiteY310" fmla="*/ 1048621 h 2639616"/>
              <a:gd name="connsiteX311" fmla="*/ 249672 w 1098555"/>
              <a:gd name="connsiteY311" fmla="*/ 998686 h 2639616"/>
              <a:gd name="connsiteX312" fmla="*/ 299606 w 1098555"/>
              <a:gd name="connsiteY312" fmla="*/ 1048621 h 2639616"/>
              <a:gd name="connsiteX313" fmla="*/ 249672 w 1098555"/>
              <a:gd name="connsiteY313" fmla="*/ 1098555 h 2639616"/>
              <a:gd name="connsiteX314" fmla="*/ 199737 w 1098555"/>
              <a:gd name="connsiteY314" fmla="*/ 1048621 h 2639616"/>
              <a:gd name="connsiteX315" fmla="*/ 199737 w 1098555"/>
              <a:gd name="connsiteY315" fmla="*/ 1248358 h 2639616"/>
              <a:gd name="connsiteX316" fmla="*/ 249672 w 1098555"/>
              <a:gd name="connsiteY316" fmla="*/ 1198423 h 2639616"/>
              <a:gd name="connsiteX317" fmla="*/ 299606 w 1098555"/>
              <a:gd name="connsiteY317" fmla="*/ 1248358 h 2639616"/>
              <a:gd name="connsiteX318" fmla="*/ 249672 w 1098555"/>
              <a:gd name="connsiteY318" fmla="*/ 1298292 h 2639616"/>
              <a:gd name="connsiteX319" fmla="*/ 199737 w 1098555"/>
              <a:gd name="connsiteY319" fmla="*/ 1248358 h 2639616"/>
              <a:gd name="connsiteX320" fmla="*/ 199737 w 1098555"/>
              <a:gd name="connsiteY320" fmla="*/ 1448095 h 2639616"/>
              <a:gd name="connsiteX321" fmla="*/ 249672 w 1098555"/>
              <a:gd name="connsiteY321" fmla="*/ 1398161 h 2639616"/>
              <a:gd name="connsiteX322" fmla="*/ 299606 w 1098555"/>
              <a:gd name="connsiteY322" fmla="*/ 1448095 h 2639616"/>
              <a:gd name="connsiteX323" fmla="*/ 249672 w 1098555"/>
              <a:gd name="connsiteY323" fmla="*/ 1498029 h 2639616"/>
              <a:gd name="connsiteX324" fmla="*/ 199737 w 1098555"/>
              <a:gd name="connsiteY324" fmla="*/ 1448095 h 2639616"/>
              <a:gd name="connsiteX325" fmla="*/ 199737 w 1098555"/>
              <a:gd name="connsiteY325" fmla="*/ 1647832 h 2639616"/>
              <a:gd name="connsiteX326" fmla="*/ 249672 w 1098555"/>
              <a:gd name="connsiteY326" fmla="*/ 1597898 h 2639616"/>
              <a:gd name="connsiteX327" fmla="*/ 299606 w 1098555"/>
              <a:gd name="connsiteY327" fmla="*/ 1647832 h 2639616"/>
              <a:gd name="connsiteX328" fmla="*/ 249672 w 1098555"/>
              <a:gd name="connsiteY328" fmla="*/ 1697766 h 2639616"/>
              <a:gd name="connsiteX329" fmla="*/ 199737 w 1098555"/>
              <a:gd name="connsiteY329" fmla="*/ 1647832 h 2639616"/>
              <a:gd name="connsiteX330" fmla="*/ 199737 w 1098555"/>
              <a:gd name="connsiteY330" fmla="*/ 1847569 h 2639616"/>
              <a:gd name="connsiteX331" fmla="*/ 249672 w 1098555"/>
              <a:gd name="connsiteY331" fmla="*/ 1797635 h 2639616"/>
              <a:gd name="connsiteX332" fmla="*/ 299606 w 1098555"/>
              <a:gd name="connsiteY332" fmla="*/ 1847569 h 2639616"/>
              <a:gd name="connsiteX333" fmla="*/ 249672 w 1098555"/>
              <a:gd name="connsiteY333" fmla="*/ 1897504 h 2639616"/>
              <a:gd name="connsiteX334" fmla="*/ 199737 w 1098555"/>
              <a:gd name="connsiteY334" fmla="*/ 1847569 h 2639616"/>
              <a:gd name="connsiteX335" fmla="*/ 199737 w 1098555"/>
              <a:gd name="connsiteY335" fmla="*/ 2047307 h 2639616"/>
              <a:gd name="connsiteX336" fmla="*/ 249672 w 1098555"/>
              <a:gd name="connsiteY336" fmla="*/ 1997372 h 2639616"/>
              <a:gd name="connsiteX337" fmla="*/ 299606 w 1098555"/>
              <a:gd name="connsiteY337" fmla="*/ 2047307 h 2639616"/>
              <a:gd name="connsiteX338" fmla="*/ 249672 w 1098555"/>
              <a:gd name="connsiteY338" fmla="*/ 2097241 h 2639616"/>
              <a:gd name="connsiteX339" fmla="*/ 199737 w 1098555"/>
              <a:gd name="connsiteY339" fmla="*/ 2047307 h 2639616"/>
              <a:gd name="connsiteX340" fmla="*/ 199737 w 1098555"/>
              <a:gd name="connsiteY340" fmla="*/ 2247044 h 2639616"/>
              <a:gd name="connsiteX341" fmla="*/ 249672 w 1098555"/>
              <a:gd name="connsiteY341" fmla="*/ 2197109 h 2639616"/>
              <a:gd name="connsiteX342" fmla="*/ 299606 w 1098555"/>
              <a:gd name="connsiteY342" fmla="*/ 2247044 h 2639616"/>
              <a:gd name="connsiteX343" fmla="*/ 249672 w 1098555"/>
              <a:gd name="connsiteY343" fmla="*/ 2296978 h 2639616"/>
              <a:gd name="connsiteX344" fmla="*/ 199737 w 1098555"/>
              <a:gd name="connsiteY344" fmla="*/ 2247044 h 2639616"/>
              <a:gd name="connsiteX345" fmla="*/ 199737 w 1098555"/>
              <a:gd name="connsiteY345" fmla="*/ 2446781 h 2639616"/>
              <a:gd name="connsiteX346" fmla="*/ 249672 w 1098555"/>
              <a:gd name="connsiteY346" fmla="*/ 2396847 h 2639616"/>
              <a:gd name="connsiteX347" fmla="*/ 299606 w 1098555"/>
              <a:gd name="connsiteY347" fmla="*/ 2446781 h 2639616"/>
              <a:gd name="connsiteX348" fmla="*/ 249672 w 1098555"/>
              <a:gd name="connsiteY348" fmla="*/ 2496715 h 2639616"/>
              <a:gd name="connsiteX349" fmla="*/ 199737 w 1098555"/>
              <a:gd name="connsiteY349" fmla="*/ 2446781 h 2639616"/>
              <a:gd name="connsiteX350" fmla="*/ 1393 w 1098555"/>
              <a:gd name="connsiteY350" fmla="*/ 2639616 h 2639616"/>
              <a:gd name="connsiteX351" fmla="*/ 3924 w 1098555"/>
              <a:gd name="connsiteY351" fmla="*/ 2627081 h 2639616"/>
              <a:gd name="connsiteX352" fmla="*/ 49934 w 1098555"/>
              <a:gd name="connsiteY352" fmla="*/ 2596584 h 2639616"/>
              <a:gd name="connsiteX353" fmla="*/ 95945 w 1098555"/>
              <a:gd name="connsiteY353" fmla="*/ 2627081 h 2639616"/>
              <a:gd name="connsiteX354" fmla="*/ 98476 w 1098555"/>
              <a:gd name="connsiteY354" fmla="*/ 2639616 h 2639616"/>
              <a:gd name="connsiteX355" fmla="*/ 0 w 1098555"/>
              <a:gd name="connsiteY355" fmla="*/ 49934 h 2639616"/>
              <a:gd name="connsiteX356" fmla="*/ 49934 w 1098555"/>
              <a:gd name="connsiteY356" fmla="*/ 0 h 2639616"/>
              <a:gd name="connsiteX357" fmla="*/ 99869 w 1098555"/>
              <a:gd name="connsiteY357" fmla="*/ 49934 h 2639616"/>
              <a:gd name="connsiteX358" fmla="*/ 49934 w 1098555"/>
              <a:gd name="connsiteY358" fmla="*/ 99871 h 2639616"/>
              <a:gd name="connsiteX359" fmla="*/ 0 w 1098555"/>
              <a:gd name="connsiteY359" fmla="*/ 49934 h 2639616"/>
              <a:gd name="connsiteX360" fmla="*/ 0 w 1098555"/>
              <a:gd name="connsiteY360" fmla="*/ 249672 h 2639616"/>
              <a:gd name="connsiteX361" fmla="*/ 49934 w 1098555"/>
              <a:gd name="connsiteY361" fmla="*/ 199739 h 2639616"/>
              <a:gd name="connsiteX362" fmla="*/ 99869 w 1098555"/>
              <a:gd name="connsiteY362" fmla="*/ 249672 h 2639616"/>
              <a:gd name="connsiteX363" fmla="*/ 49934 w 1098555"/>
              <a:gd name="connsiteY363" fmla="*/ 299606 h 2639616"/>
              <a:gd name="connsiteX364" fmla="*/ 0 w 1098555"/>
              <a:gd name="connsiteY364" fmla="*/ 249672 h 2639616"/>
              <a:gd name="connsiteX365" fmla="*/ 0 w 1098555"/>
              <a:gd name="connsiteY365" fmla="*/ 449411 h 2639616"/>
              <a:gd name="connsiteX366" fmla="*/ 49934 w 1098555"/>
              <a:gd name="connsiteY366" fmla="*/ 399476 h 2639616"/>
              <a:gd name="connsiteX367" fmla="*/ 99869 w 1098555"/>
              <a:gd name="connsiteY367" fmla="*/ 449411 h 2639616"/>
              <a:gd name="connsiteX368" fmla="*/ 49934 w 1098555"/>
              <a:gd name="connsiteY368" fmla="*/ 499345 h 2639616"/>
              <a:gd name="connsiteX369" fmla="*/ 0 w 1098555"/>
              <a:gd name="connsiteY369" fmla="*/ 449411 h 2639616"/>
              <a:gd name="connsiteX370" fmla="*/ 0 w 1098555"/>
              <a:gd name="connsiteY370" fmla="*/ 649146 h 2639616"/>
              <a:gd name="connsiteX371" fmla="*/ 49934 w 1098555"/>
              <a:gd name="connsiteY371" fmla="*/ 599212 h 2639616"/>
              <a:gd name="connsiteX372" fmla="*/ 99869 w 1098555"/>
              <a:gd name="connsiteY372" fmla="*/ 649146 h 2639616"/>
              <a:gd name="connsiteX373" fmla="*/ 49934 w 1098555"/>
              <a:gd name="connsiteY373" fmla="*/ 699080 h 2639616"/>
              <a:gd name="connsiteX374" fmla="*/ 0 w 1098555"/>
              <a:gd name="connsiteY374" fmla="*/ 649146 h 2639616"/>
              <a:gd name="connsiteX375" fmla="*/ 0 w 1098555"/>
              <a:gd name="connsiteY375" fmla="*/ 848885 h 2639616"/>
              <a:gd name="connsiteX376" fmla="*/ 49934 w 1098555"/>
              <a:gd name="connsiteY376" fmla="*/ 798951 h 2639616"/>
              <a:gd name="connsiteX377" fmla="*/ 99869 w 1098555"/>
              <a:gd name="connsiteY377" fmla="*/ 848885 h 2639616"/>
              <a:gd name="connsiteX378" fmla="*/ 49934 w 1098555"/>
              <a:gd name="connsiteY378" fmla="*/ 898818 h 2639616"/>
              <a:gd name="connsiteX379" fmla="*/ 0 w 1098555"/>
              <a:gd name="connsiteY379" fmla="*/ 848885 h 2639616"/>
              <a:gd name="connsiteX380" fmla="*/ 0 w 1098555"/>
              <a:gd name="connsiteY380" fmla="*/ 1048621 h 2639616"/>
              <a:gd name="connsiteX381" fmla="*/ 49934 w 1098555"/>
              <a:gd name="connsiteY381" fmla="*/ 998686 h 2639616"/>
              <a:gd name="connsiteX382" fmla="*/ 99869 w 1098555"/>
              <a:gd name="connsiteY382" fmla="*/ 1048621 h 2639616"/>
              <a:gd name="connsiteX383" fmla="*/ 49934 w 1098555"/>
              <a:gd name="connsiteY383" fmla="*/ 1098555 h 2639616"/>
              <a:gd name="connsiteX384" fmla="*/ 0 w 1098555"/>
              <a:gd name="connsiteY384" fmla="*/ 1048621 h 2639616"/>
              <a:gd name="connsiteX385" fmla="*/ 0 w 1098555"/>
              <a:gd name="connsiteY385" fmla="*/ 1248358 h 2639616"/>
              <a:gd name="connsiteX386" fmla="*/ 49934 w 1098555"/>
              <a:gd name="connsiteY386" fmla="*/ 1198423 h 2639616"/>
              <a:gd name="connsiteX387" fmla="*/ 99869 w 1098555"/>
              <a:gd name="connsiteY387" fmla="*/ 1248358 h 2639616"/>
              <a:gd name="connsiteX388" fmla="*/ 49934 w 1098555"/>
              <a:gd name="connsiteY388" fmla="*/ 1298292 h 2639616"/>
              <a:gd name="connsiteX389" fmla="*/ 0 w 1098555"/>
              <a:gd name="connsiteY389" fmla="*/ 1248358 h 2639616"/>
              <a:gd name="connsiteX390" fmla="*/ 0 w 1098555"/>
              <a:gd name="connsiteY390" fmla="*/ 1448095 h 2639616"/>
              <a:gd name="connsiteX391" fmla="*/ 49934 w 1098555"/>
              <a:gd name="connsiteY391" fmla="*/ 1398161 h 2639616"/>
              <a:gd name="connsiteX392" fmla="*/ 99869 w 1098555"/>
              <a:gd name="connsiteY392" fmla="*/ 1448095 h 2639616"/>
              <a:gd name="connsiteX393" fmla="*/ 49934 w 1098555"/>
              <a:gd name="connsiteY393" fmla="*/ 1498029 h 2639616"/>
              <a:gd name="connsiteX394" fmla="*/ 0 w 1098555"/>
              <a:gd name="connsiteY394" fmla="*/ 1448095 h 2639616"/>
              <a:gd name="connsiteX395" fmla="*/ 0 w 1098555"/>
              <a:gd name="connsiteY395" fmla="*/ 1647832 h 2639616"/>
              <a:gd name="connsiteX396" fmla="*/ 49934 w 1098555"/>
              <a:gd name="connsiteY396" fmla="*/ 1597898 h 2639616"/>
              <a:gd name="connsiteX397" fmla="*/ 99869 w 1098555"/>
              <a:gd name="connsiteY397" fmla="*/ 1647832 h 2639616"/>
              <a:gd name="connsiteX398" fmla="*/ 49934 w 1098555"/>
              <a:gd name="connsiteY398" fmla="*/ 1697766 h 2639616"/>
              <a:gd name="connsiteX399" fmla="*/ 0 w 1098555"/>
              <a:gd name="connsiteY399" fmla="*/ 1647832 h 2639616"/>
              <a:gd name="connsiteX400" fmla="*/ 0 w 1098555"/>
              <a:gd name="connsiteY400" fmla="*/ 1847569 h 2639616"/>
              <a:gd name="connsiteX401" fmla="*/ 49934 w 1098555"/>
              <a:gd name="connsiteY401" fmla="*/ 1797635 h 2639616"/>
              <a:gd name="connsiteX402" fmla="*/ 99869 w 1098555"/>
              <a:gd name="connsiteY402" fmla="*/ 1847569 h 2639616"/>
              <a:gd name="connsiteX403" fmla="*/ 49934 w 1098555"/>
              <a:gd name="connsiteY403" fmla="*/ 1897504 h 2639616"/>
              <a:gd name="connsiteX404" fmla="*/ 0 w 1098555"/>
              <a:gd name="connsiteY404" fmla="*/ 1847569 h 2639616"/>
              <a:gd name="connsiteX405" fmla="*/ 0 w 1098555"/>
              <a:gd name="connsiteY405" fmla="*/ 2047307 h 2639616"/>
              <a:gd name="connsiteX406" fmla="*/ 49934 w 1098555"/>
              <a:gd name="connsiteY406" fmla="*/ 1997372 h 2639616"/>
              <a:gd name="connsiteX407" fmla="*/ 99869 w 1098555"/>
              <a:gd name="connsiteY407" fmla="*/ 2047307 h 2639616"/>
              <a:gd name="connsiteX408" fmla="*/ 49934 w 1098555"/>
              <a:gd name="connsiteY408" fmla="*/ 2097241 h 2639616"/>
              <a:gd name="connsiteX409" fmla="*/ 0 w 1098555"/>
              <a:gd name="connsiteY409" fmla="*/ 2047307 h 2639616"/>
              <a:gd name="connsiteX410" fmla="*/ 0 w 1098555"/>
              <a:gd name="connsiteY410" fmla="*/ 2247044 h 2639616"/>
              <a:gd name="connsiteX411" fmla="*/ 49934 w 1098555"/>
              <a:gd name="connsiteY411" fmla="*/ 2197109 h 2639616"/>
              <a:gd name="connsiteX412" fmla="*/ 99869 w 1098555"/>
              <a:gd name="connsiteY412" fmla="*/ 2247044 h 2639616"/>
              <a:gd name="connsiteX413" fmla="*/ 49934 w 1098555"/>
              <a:gd name="connsiteY413" fmla="*/ 2296978 h 2639616"/>
              <a:gd name="connsiteX414" fmla="*/ 0 w 1098555"/>
              <a:gd name="connsiteY414" fmla="*/ 2247044 h 2639616"/>
              <a:gd name="connsiteX415" fmla="*/ 0 w 1098555"/>
              <a:gd name="connsiteY415" fmla="*/ 2446781 h 2639616"/>
              <a:gd name="connsiteX416" fmla="*/ 49934 w 1098555"/>
              <a:gd name="connsiteY416" fmla="*/ 2396847 h 2639616"/>
              <a:gd name="connsiteX417" fmla="*/ 99869 w 1098555"/>
              <a:gd name="connsiteY417" fmla="*/ 2446781 h 2639616"/>
              <a:gd name="connsiteX418" fmla="*/ 49934 w 1098555"/>
              <a:gd name="connsiteY418" fmla="*/ 2496715 h 2639616"/>
              <a:gd name="connsiteX419" fmla="*/ 0 w 1098555"/>
              <a:gd name="connsiteY419" fmla="*/ 2446781 h 2639616"/>
            </a:gdLst>
            <a:ahLst/>
            <a:cxnLst/>
            <a:rect l="l" t="t" r="r" b="b"/>
            <a:pathLst>
              <a:path w="1098555" h="2639616">
                <a:moveTo>
                  <a:pt x="1000080" y="2639616"/>
                </a:moveTo>
                <a:lnTo>
                  <a:pt x="1002611" y="2627081"/>
                </a:lnTo>
                <a:cubicBezTo>
                  <a:pt x="1010191" y="2609159"/>
                  <a:pt x="1027937" y="2596584"/>
                  <a:pt x="1048621" y="2596584"/>
                </a:cubicBezTo>
                <a:cubicBezTo>
                  <a:pt x="1069305" y="2596584"/>
                  <a:pt x="1087051" y="2609159"/>
                  <a:pt x="1094631" y="2627081"/>
                </a:cubicBezTo>
                <a:lnTo>
                  <a:pt x="1097162" y="2639616"/>
                </a:lnTo>
                <a:close/>
                <a:moveTo>
                  <a:pt x="998687" y="49934"/>
                </a:moveTo>
                <a:cubicBezTo>
                  <a:pt x="998687" y="22356"/>
                  <a:pt x="1021042" y="0"/>
                  <a:pt x="1048621" y="0"/>
                </a:cubicBezTo>
                <a:cubicBezTo>
                  <a:pt x="1076199" y="0"/>
                  <a:pt x="1098555" y="22356"/>
                  <a:pt x="1098555" y="49934"/>
                </a:cubicBezTo>
                <a:cubicBezTo>
                  <a:pt x="1098555" y="77515"/>
                  <a:pt x="1076199" y="99871"/>
                  <a:pt x="1048621" y="99871"/>
                </a:cubicBezTo>
                <a:cubicBezTo>
                  <a:pt x="1021042" y="99871"/>
                  <a:pt x="998687" y="77515"/>
                  <a:pt x="998687" y="49934"/>
                </a:cubicBezTo>
                <a:close/>
                <a:moveTo>
                  <a:pt x="998687" y="249672"/>
                </a:moveTo>
                <a:cubicBezTo>
                  <a:pt x="998687" y="222095"/>
                  <a:pt x="1021042" y="199739"/>
                  <a:pt x="1048621" y="199739"/>
                </a:cubicBezTo>
                <a:cubicBezTo>
                  <a:pt x="1076199" y="199739"/>
                  <a:pt x="1098555" y="222095"/>
                  <a:pt x="1098555" y="249672"/>
                </a:cubicBezTo>
                <a:cubicBezTo>
                  <a:pt x="1098555" y="277250"/>
                  <a:pt x="1076199" y="299606"/>
                  <a:pt x="1048621" y="299606"/>
                </a:cubicBezTo>
                <a:cubicBezTo>
                  <a:pt x="1021042" y="299606"/>
                  <a:pt x="998687" y="277250"/>
                  <a:pt x="998687" y="249672"/>
                </a:cubicBezTo>
                <a:close/>
                <a:moveTo>
                  <a:pt x="998687" y="449411"/>
                </a:moveTo>
                <a:cubicBezTo>
                  <a:pt x="998687" y="421830"/>
                  <a:pt x="1021042" y="399476"/>
                  <a:pt x="1048621" y="399476"/>
                </a:cubicBezTo>
                <a:cubicBezTo>
                  <a:pt x="1076199" y="399476"/>
                  <a:pt x="1098555" y="421830"/>
                  <a:pt x="1098555" y="449411"/>
                </a:cubicBezTo>
                <a:cubicBezTo>
                  <a:pt x="1098555" y="476989"/>
                  <a:pt x="1076199" y="499345"/>
                  <a:pt x="1048621" y="499345"/>
                </a:cubicBezTo>
                <a:cubicBezTo>
                  <a:pt x="1021042" y="499345"/>
                  <a:pt x="998687" y="476989"/>
                  <a:pt x="998687" y="449411"/>
                </a:cubicBezTo>
                <a:close/>
                <a:moveTo>
                  <a:pt x="998687" y="649146"/>
                </a:moveTo>
                <a:cubicBezTo>
                  <a:pt x="998687" y="621568"/>
                  <a:pt x="1021042" y="599212"/>
                  <a:pt x="1048621" y="599212"/>
                </a:cubicBezTo>
                <a:cubicBezTo>
                  <a:pt x="1076199" y="599212"/>
                  <a:pt x="1098555" y="621567"/>
                  <a:pt x="1098555" y="649146"/>
                </a:cubicBezTo>
                <a:cubicBezTo>
                  <a:pt x="1098555" y="676726"/>
                  <a:pt x="1076199" y="699080"/>
                  <a:pt x="1048621" y="699080"/>
                </a:cubicBezTo>
                <a:cubicBezTo>
                  <a:pt x="1021042" y="699080"/>
                  <a:pt x="998687" y="676726"/>
                  <a:pt x="998687" y="649146"/>
                </a:cubicBezTo>
                <a:close/>
                <a:moveTo>
                  <a:pt x="998687" y="848885"/>
                </a:moveTo>
                <a:cubicBezTo>
                  <a:pt x="998687" y="821307"/>
                  <a:pt x="1021042" y="798951"/>
                  <a:pt x="1048621" y="798951"/>
                </a:cubicBezTo>
                <a:cubicBezTo>
                  <a:pt x="1076199" y="798951"/>
                  <a:pt x="1098555" y="821307"/>
                  <a:pt x="1098555" y="848885"/>
                </a:cubicBezTo>
                <a:cubicBezTo>
                  <a:pt x="1098555" y="876462"/>
                  <a:pt x="1076199" y="898818"/>
                  <a:pt x="1048621" y="898818"/>
                </a:cubicBezTo>
                <a:cubicBezTo>
                  <a:pt x="1021042" y="898818"/>
                  <a:pt x="998687" y="876462"/>
                  <a:pt x="998687" y="848885"/>
                </a:cubicBezTo>
                <a:close/>
                <a:moveTo>
                  <a:pt x="998687" y="1048621"/>
                </a:moveTo>
                <a:cubicBezTo>
                  <a:pt x="998687" y="1021042"/>
                  <a:pt x="1021042" y="998686"/>
                  <a:pt x="1048621" y="998686"/>
                </a:cubicBezTo>
                <a:cubicBezTo>
                  <a:pt x="1076199" y="998686"/>
                  <a:pt x="1098555" y="1021042"/>
                  <a:pt x="1098555" y="1048621"/>
                </a:cubicBezTo>
                <a:cubicBezTo>
                  <a:pt x="1098555" y="1076199"/>
                  <a:pt x="1076199" y="1098555"/>
                  <a:pt x="1048621" y="1098555"/>
                </a:cubicBezTo>
                <a:cubicBezTo>
                  <a:pt x="1021042" y="1098555"/>
                  <a:pt x="998687" y="1076199"/>
                  <a:pt x="998687" y="1048621"/>
                </a:cubicBezTo>
                <a:close/>
                <a:moveTo>
                  <a:pt x="998687" y="1248358"/>
                </a:moveTo>
                <a:cubicBezTo>
                  <a:pt x="998687" y="1220779"/>
                  <a:pt x="1021042" y="1198423"/>
                  <a:pt x="1048621" y="1198423"/>
                </a:cubicBezTo>
                <a:cubicBezTo>
                  <a:pt x="1076199" y="1198423"/>
                  <a:pt x="1098555" y="1220779"/>
                  <a:pt x="1098555" y="1248358"/>
                </a:cubicBezTo>
                <a:cubicBezTo>
                  <a:pt x="1098555" y="1275936"/>
                  <a:pt x="1076199" y="1298292"/>
                  <a:pt x="1048621" y="1298292"/>
                </a:cubicBezTo>
                <a:cubicBezTo>
                  <a:pt x="1021042" y="1298292"/>
                  <a:pt x="998687" y="1275936"/>
                  <a:pt x="998687" y="1248358"/>
                </a:cubicBezTo>
                <a:close/>
                <a:moveTo>
                  <a:pt x="998687" y="1448095"/>
                </a:moveTo>
                <a:cubicBezTo>
                  <a:pt x="998687" y="1420516"/>
                  <a:pt x="1021042" y="1398161"/>
                  <a:pt x="1048621" y="1398161"/>
                </a:cubicBezTo>
                <a:cubicBezTo>
                  <a:pt x="1076199" y="1398161"/>
                  <a:pt x="1098555" y="1420516"/>
                  <a:pt x="1098555" y="1448095"/>
                </a:cubicBezTo>
                <a:cubicBezTo>
                  <a:pt x="1098555" y="1475674"/>
                  <a:pt x="1076199" y="1498029"/>
                  <a:pt x="1048621" y="1498029"/>
                </a:cubicBezTo>
                <a:cubicBezTo>
                  <a:pt x="1021042" y="1498029"/>
                  <a:pt x="998687" y="1475674"/>
                  <a:pt x="998687" y="1448095"/>
                </a:cubicBezTo>
                <a:close/>
                <a:moveTo>
                  <a:pt x="998687" y="1647832"/>
                </a:moveTo>
                <a:cubicBezTo>
                  <a:pt x="998687" y="1620254"/>
                  <a:pt x="1021042" y="1597898"/>
                  <a:pt x="1048621" y="1597898"/>
                </a:cubicBezTo>
                <a:cubicBezTo>
                  <a:pt x="1076199" y="1597898"/>
                  <a:pt x="1098555" y="1620254"/>
                  <a:pt x="1098555" y="1647832"/>
                </a:cubicBezTo>
                <a:cubicBezTo>
                  <a:pt x="1098555" y="1675411"/>
                  <a:pt x="1076199" y="1697766"/>
                  <a:pt x="1048621" y="1697766"/>
                </a:cubicBezTo>
                <a:cubicBezTo>
                  <a:pt x="1021042" y="1697766"/>
                  <a:pt x="998687" y="1675411"/>
                  <a:pt x="998687" y="1647832"/>
                </a:cubicBezTo>
                <a:close/>
                <a:moveTo>
                  <a:pt x="998687" y="1847569"/>
                </a:moveTo>
                <a:cubicBezTo>
                  <a:pt x="998687" y="1819991"/>
                  <a:pt x="1021042" y="1797635"/>
                  <a:pt x="1048621" y="1797635"/>
                </a:cubicBezTo>
                <a:cubicBezTo>
                  <a:pt x="1076199" y="1797635"/>
                  <a:pt x="1098555" y="1819991"/>
                  <a:pt x="1098555" y="1847569"/>
                </a:cubicBezTo>
                <a:cubicBezTo>
                  <a:pt x="1098555" y="1875148"/>
                  <a:pt x="1076199" y="1897504"/>
                  <a:pt x="1048621" y="1897504"/>
                </a:cubicBezTo>
                <a:cubicBezTo>
                  <a:pt x="1021042" y="1897504"/>
                  <a:pt x="998687" y="1875148"/>
                  <a:pt x="998687" y="1847569"/>
                </a:cubicBezTo>
                <a:close/>
                <a:moveTo>
                  <a:pt x="998687" y="2047307"/>
                </a:moveTo>
                <a:cubicBezTo>
                  <a:pt x="998687" y="2019728"/>
                  <a:pt x="1021042" y="1997372"/>
                  <a:pt x="1048621" y="1997372"/>
                </a:cubicBezTo>
                <a:cubicBezTo>
                  <a:pt x="1076199" y="1997372"/>
                  <a:pt x="1098555" y="2019728"/>
                  <a:pt x="1098555" y="2047307"/>
                </a:cubicBezTo>
                <a:cubicBezTo>
                  <a:pt x="1098555" y="2074885"/>
                  <a:pt x="1076199" y="2097241"/>
                  <a:pt x="1048621" y="2097241"/>
                </a:cubicBezTo>
                <a:cubicBezTo>
                  <a:pt x="1021042" y="2097241"/>
                  <a:pt x="998687" y="2074885"/>
                  <a:pt x="998687" y="2047307"/>
                </a:cubicBezTo>
                <a:close/>
                <a:moveTo>
                  <a:pt x="998687" y="2247044"/>
                </a:moveTo>
                <a:cubicBezTo>
                  <a:pt x="998687" y="2219465"/>
                  <a:pt x="1021042" y="2197109"/>
                  <a:pt x="1048621" y="2197109"/>
                </a:cubicBezTo>
                <a:cubicBezTo>
                  <a:pt x="1076199" y="2197109"/>
                  <a:pt x="1098555" y="2219465"/>
                  <a:pt x="1098555" y="2247044"/>
                </a:cubicBezTo>
                <a:cubicBezTo>
                  <a:pt x="1098555" y="2274622"/>
                  <a:pt x="1076199" y="2296978"/>
                  <a:pt x="1048621" y="2296978"/>
                </a:cubicBezTo>
                <a:cubicBezTo>
                  <a:pt x="1021042" y="2296978"/>
                  <a:pt x="998687" y="2274622"/>
                  <a:pt x="998687" y="2247044"/>
                </a:cubicBezTo>
                <a:close/>
                <a:moveTo>
                  <a:pt x="998687" y="2446781"/>
                </a:moveTo>
                <a:cubicBezTo>
                  <a:pt x="998687" y="2419202"/>
                  <a:pt x="1021042" y="2396847"/>
                  <a:pt x="1048621" y="2396847"/>
                </a:cubicBezTo>
                <a:cubicBezTo>
                  <a:pt x="1076199" y="2396847"/>
                  <a:pt x="1098555" y="2419202"/>
                  <a:pt x="1098555" y="2446781"/>
                </a:cubicBezTo>
                <a:cubicBezTo>
                  <a:pt x="1098555" y="2474359"/>
                  <a:pt x="1076199" y="2496715"/>
                  <a:pt x="1048621" y="2496715"/>
                </a:cubicBezTo>
                <a:cubicBezTo>
                  <a:pt x="1021042" y="2496715"/>
                  <a:pt x="998687" y="2474359"/>
                  <a:pt x="998687" y="2446781"/>
                </a:cubicBezTo>
                <a:close/>
                <a:moveTo>
                  <a:pt x="800342" y="2639616"/>
                </a:moveTo>
                <a:lnTo>
                  <a:pt x="802873" y="2627081"/>
                </a:lnTo>
                <a:cubicBezTo>
                  <a:pt x="810454" y="2609159"/>
                  <a:pt x="828200" y="2596584"/>
                  <a:pt x="848884" y="2596584"/>
                </a:cubicBezTo>
                <a:cubicBezTo>
                  <a:pt x="869568" y="2596584"/>
                  <a:pt x="887314" y="2609159"/>
                  <a:pt x="894894" y="2627081"/>
                </a:cubicBezTo>
                <a:lnTo>
                  <a:pt x="897425" y="2639616"/>
                </a:lnTo>
                <a:close/>
                <a:moveTo>
                  <a:pt x="798949" y="49934"/>
                </a:moveTo>
                <a:cubicBezTo>
                  <a:pt x="798949" y="22356"/>
                  <a:pt x="821305" y="0"/>
                  <a:pt x="848884" y="0"/>
                </a:cubicBezTo>
                <a:cubicBezTo>
                  <a:pt x="876462" y="0"/>
                  <a:pt x="898818" y="22356"/>
                  <a:pt x="898818" y="49934"/>
                </a:cubicBezTo>
                <a:cubicBezTo>
                  <a:pt x="898818" y="77515"/>
                  <a:pt x="876462" y="99871"/>
                  <a:pt x="848884" y="99871"/>
                </a:cubicBezTo>
                <a:cubicBezTo>
                  <a:pt x="821305" y="99871"/>
                  <a:pt x="798949" y="77515"/>
                  <a:pt x="798949" y="49934"/>
                </a:cubicBezTo>
                <a:close/>
                <a:moveTo>
                  <a:pt x="798949" y="249672"/>
                </a:moveTo>
                <a:cubicBezTo>
                  <a:pt x="798949" y="222095"/>
                  <a:pt x="821305" y="199739"/>
                  <a:pt x="848884" y="199739"/>
                </a:cubicBezTo>
                <a:cubicBezTo>
                  <a:pt x="876462" y="199739"/>
                  <a:pt x="898818" y="222095"/>
                  <a:pt x="898818" y="249672"/>
                </a:cubicBezTo>
                <a:cubicBezTo>
                  <a:pt x="898818" y="277250"/>
                  <a:pt x="876462" y="299606"/>
                  <a:pt x="848884" y="299606"/>
                </a:cubicBezTo>
                <a:cubicBezTo>
                  <a:pt x="821305" y="299606"/>
                  <a:pt x="798949" y="277250"/>
                  <a:pt x="798949" y="249672"/>
                </a:cubicBezTo>
                <a:close/>
                <a:moveTo>
                  <a:pt x="798949" y="449411"/>
                </a:moveTo>
                <a:cubicBezTo>
                  <a:pt x="798949" y="421830"/>
                  <a:pt x="821305" y="399476"/>
                  <a:pt x="848884" y="399476"/>
                </a:cubicBezTo>
                <a:cubicBezTo>
                  <a:pt x="876462" y="399476"/>
                  <a:pt x="898818" y="421830"/>
                  <a:pt x="898818" y="449411"/>
                </a:cubicBezTo>
                <a:cubicBezTo>
                  <a:pt x="898818" y="476989"/>
                  <a:pt x="876462" y="499345"/>
                  <a:pt x="848884" y="499345"/>
                </a:cubicBezTo>
                <a:cubicBezTo>
                  <a:pt x="821305" y="499345"/>
                  <a:pt x="798949" y="476989"/>
                  <a:pt x="798949" y="449411"/>
                </a:cubicBezTo>
                <a:close/>
                <a:moveTo>
                  <a:pt x="798949" y="649146"/>
                </a:moveTo>
                <a:cubicBezTo>
                  <a:pt x="798949" y="621568"/>
                  <a:pt x="821305" y="599212"/>
                  <a:pt x="848884" y="599212"/>
                </a:cubicBezTo>
                <a:cubicBezTo>
                  <a:pt x="876462" y="599212"/>
                  <a:pt x="898818" y="621568"/>
                  <a:pt x="898818" y="649146"/>
                </a:cubicBezTo>
                <a:cubicBezTo>
                  <a:pt x="898818" y="676726"/>
                  <a:pt x="876462" y="699080"/>
                  <a:pt x="848884" y="699080"/>
                </a:cubicBezTo>
                <a:cubicBezTo>
                  <a:pt x="821305" y="699080"/>
                  <a:pt x="798949" y="676726"/>
                  <a:pt x="798949" y="649146"/>
                </a:cubicBezTo>
                <a:close/>
                <a:moveTo>
                  <a:pt x="798949" y="848885"/>
                </a:moveTo>
                <a:cubicBezTo>
                  <a:pt x="798949" y="821307"/>
                  <a:pt x="821305" y="798951"/>
                  <a:pt x="848884" y="798951"/>
                </a:cubicBezTo>
                <a:cubicBezTo>
                  <a:pt x="876462" y="798951"/>
                  <a:pt x="898818" y="821307"/>
                  <a:pt x="898818" y="848885"/>
                </a:cubicBezTo>
                <a:cubicBezTo>
                  <a:pt x="898818" y="876462"/>
                  <a:pt x="876462" y="898818"/>
                  <a:pt x="848884" y="898818"/>
                </a:cubicBezTo>
                <a:cubicBezTo>
                  <a:pt x="821305" y="898818"/>
                  <a:pt x="798949" y="876462"/>
                  <a:pt x="798949" y="848885"/>
                </a:cubicBezTo>
                <a:close/>
                <a:moveTo>
                  <a:pt x="798949" y="1048621"/>
                </a:moveTo>
                <a:cubicBezTo>
                  <a:pt x="798949" y="1021042"/>
                  <a:pt x="821305" y="998686"/>
                  <a:pt x="848884" y="998686"/>
                </a:cubicBezTo>
                <a:cubicBezTo>
                  <a:pt x="876462" y="998686"/>
                  <a:pt x="898818" y="1021042"/>
                  <a:pt x="898818" y="1048621"/>
                </a:cubicBezTo>
                <a:cubicBezTo>
                  <a:pt x="898818" y="1076199"/>
                  <a:pt x="876462" y="1098555"/>
                  <a:pt x="848884" y="1098555"/>
                </a:cubicBezTo>
                <a:cubicBezTo>
                  <a:pt x="821305" y="1098555"/>
                  <a:pt x="798949" y="1076199"/>
                  <a:pt x="798949" y="1048621"/>
                </a:cubicBezTo>
                <a:close/>
                <a:moveTo>
                  <a:pt x="798949" y="1248358"/>
                </a:moveTo>
                <a:cubicBezTo>
                  <a:pt x="798949" y="1220779"/>
                  <a:pt x="821305" y="1198423"/>
                  <a:pt x="848884" y="1198423"/>
                </a:cubicBezTo>
                <a:cubicBezTo>
                  <a:pt x="876462" y="1198423"/>
                  <a:pt x="898818" y="1220779"/>
                  <a:pt x="898818" y="1248358"/>
                </a:cubicBezTo>
                <a:cubicBezTo>
                  <a:pt x="898818" y="1275936"/>
                  <a:pt x="876462" y="1298292"/>
                  <a:pt x="848884" y="1298292"/>
                </a:cubicBezTo>
                <a:cubicBezTo>
                  <a:pt x="821305" y="1298292"/>
                  <a:pt x="798949" y="1275936"/>
                  <a:pt x="798949" y="1248358"/>
                </a:cubicBezTo>
                <a:close/>
                <a:moveTo>
                  <a:pt x="798949" y="1448095"/>
                </a:moveTo>
                <a:cubicBezTo>
                  <a:pt x="798949" y="1420516"/>
                  <a:pt x="821305" y="1398161"/>
                  <a:pt x="848884" y="1398161"/>
                </a:cubicBezTo>
                <a:cubicBezTo>
                  <a:pt x="876462" y="1398161"/>
                  <a:pt x="898818" y="1420516"/>
                  <a:pt x="898818" y="1448095"/>
                </a:cubicBezTo>
                <a:cubicBezTo>
                  <a:pt x="898818" y="1475674"/>
                  <a:pt x="876462" y="1498029"/>
                  <a:pt x="848884" y="1498029"/>
                </a:cubicBezTo>
                <a:cubicBezTo>
                  <a:pt x="821305" y="1498029"/>
                  <a:pt x="798949" y="1475674"/>
                  <a:pt x="798949" y="1448095"/>
                </a:cubicBezTo>
                <a:close/>
                <a:moveTo>
                  <a:pt x="798949" y="1647832"/>
                </a:moveTo>
                <a:cubicBezTo>
                  <a:pt x="798949" y="1620254"/>
                  <a:pt x="821305" y="1597898"/>
                  <a:pt x="848884" y="1597898"/>
                </a:cubicBezTo>
                <a:cubicBezTo>
                  <a:pt x="876462" y="1597898"/>
                  <a:pt x="898818" y="1620254"/>
                  <a:pt x="898818" y="1647832"/>
                </a:cubicBezTo>
                <a:cubicBezTo>
                  <a:pt x="898818" y="1675411"/>
                  <a:pt x="876462" y="1697766"/>
                  <a:pt x="848884" y="1697766"/>
                </a:cubicBezTo>
                <a:cubicBezTo>
                  <a:pt x="821305" y="1697766"/>
                  <a:pt x="798949" y="1675411"/>
                  <a:pt x="798949" y="1647832"/>
                </a:cubicBezTo>
                <a:close/>
                <a:moveTo>
                  <a:pt x="798949" y="1847569"/>
                </a:moveTo>
                <a:cubicBezTo>
                  <a:pt x="798949" y="1819991"/>
                  <a:pt x="821305" y="1797635"/>
                  <a:pt x="848884" y="1797635"/>
                </a:cubicBezTo>
                <a:cubicBezTo>
                  <a:pt x="876462" y="1797635"/>
                  <a:pt x="898818" y="1819991"/>
                  <a:pt x="898818" y="1847569"/>
                </a:cubicBezTo>
                <a:cubicBezTo>
                  <a:pt x="898818" y="1875148"/>
                  <a:pt x="876462" y="1897504"/>
                  <a:pt x="848884" y="1897504"/>
                </a:cubicBezTo>
                <a:cubicBezTo>
                  <a:pt x="821305" y="1897504"/>
                  <a:pt x="798949" y="1875148"/>
                  <a:pt x="798949" y="1847569"/>
                </a:cubicBezTo>
                <a:close/>
                <a:moveTo>
                  <a:pt x="798949" y="2047307"/>
                </a:moveTo>
                <a:cubicBezTo>
                  <a:pt x="798949" y="2019728"/>
                  <a:pt x="821305" y="1997372"/>
                  <a:pt x="848884" y="1997372"/>
                </a:cubicBezTo>
                <a:cubicBezTo>
                  <a:pt x="876462" y="1997372"/>
                  <a:pt x="898818" y="2019728"/>
                  <a:pt x="898818" y="2047307"/>
                </a:cubicBezTo>
                <a:cubicBezTo>
                  <a:pt x="898818" y="2074885"/>
                  <a:pt x="876462" y="2097241"/>
                  <a:pt x="848884" y="2097241"/>
                </a:cubicBezTo>
                <a:cubicBezTo>
                  <a:pt x="821305" y="2097241"/>
                  <a:pt x="798949" y="2074885"/>
                  <a:pt x="798949" y="2047307"/>
                </a:cubicBezTo>
                <a:close/>
                <a:moveTo>
                  <a:pt x="798949" y="2247044"/>
                </a:moveTo>
                <a:cubicBezTo>
                  <a:pt x="798949" y="2219465"/>
                  <a:pt x="821305" y="2197109"/>
                  <a:pt x="848884" y="2197109"/>
                </a:cubicBezTo>
                <a:cubicBezTo>
                  <a:pt x="876462" y="2197109"/>
                  <a:pt x="898818" y="2219465"/>
                  <a:pt x="898818" y="2247044"/>
                </a:cubicBezTo>
                <a:cubicBezTo>
                  <a:pt x="898818" y="2274622"/>
                  <a:pt x="876462" y="2296978"/>
                  <a:pt x="848884" y="2296978"/>
                </a:cubicBezTo>
                <a:cubicBezTo>
                  <a:pt x="821305" y="2296978"/>
                  <a:pt x="798949" y="2274622"/>
                  <a:pt x="798949" y="2247044"/>
                </a:cubicBezTo>
                <a:close/>
                <a:moveTo>
                  <a:pt x="798949" y="2446781"/>
                </a:moveTo>
                <a:cubicBezTo>
                  <a:pt x="798949" y="2419202"/>
                  <a:pt x="821305" y="2396847"/>
                  <a:pt x="848884" y="2396847"/>
                </a:cubicBezTo>
                <a:cubicBezTo>
                  <a:pt x="876462" y="2396847"/>
                  <a:pt x="898818" y="2419202"/>
                  <a:pt x="898818" y="2446781"/>
                </a:cubicBezTo>
                <a:cubicBezTo>
                  <a:pt x="898818" y="2474359"/>
                  <a:pt x="876462" y="2496715"/>
                  <a:pt x="848884" y="2496715"/>
                </a:cubicBezTo>
                <a:cubicBezTo>
                  <a:pt x="821305" y="2496715"/>
                  <a:pt x="798949" y="2474359"/>
                  <a:pt x="798949" y="2446781"/>
                </a:cubicBezTo>
                <a:close/>
                <a:moveTo>
                  <a:pt x="600605" y="2639616"/>
                </a:moveTo>
                <a:lnTo>
                  <a:pt x="603136" y="2627081"/>
                </a:lnTo>
                <a:cubicBezTo>
                  <a:pt x="610716" y="2609159"/>
                  <a:pt x="628463" y="2596584"/>
                  <a:pt x="649146" y="2596584"/>
                </a:cubicBezTo>
                <a:cubicBezTo>
                  <a:pt x="669830" y="2596584"/>
                  <a:pt x="687577" y="2609159"/>
                  <a:pt x="695157" y="2627081"/>
                </a:cubicBezTo>
                <a:lnTo>
                  <a:pt x="697688" y="2639616"/>
                </a:lnTo>
                <a:close/>
                <a:moveTo>
                  <a:pt x="599212" y="49934"/>
                </a:moveTo>
                <a:cubicBezTo>
                  <a:pt x="599212" y="22356"/>
                  <a:pt x="621568" y="0"/>
                  <a:pt x="649146" y="0"/>
                </a:cubicBezTo>
                <a:cubicBezTo>
                  <a:pt x="676725" y="0"/>
                  <a:pt x="699081" y="22356"/>
                  <a:pt x="699081" y="49934"/>
                </a:cubicBezTo>
                <a:cubicBezTo>
                  <a:pt x="699081" y="77515"/>
                  <a:pt x="676725" y="99871"/>
                  <a:pt x="649146" y="99871"/>
                </a:cubicBezTo>
                <a:cubicBezTo>
                  <a:pt x="621568" y="99871"/>
                  <a:pt x="599212" y="77515"/>
                  <a:pt x="599212" y="49934"/>
                </a:cubicBezTo>
                <a:close/>
                <a:moveTo>
                  <a:pt x="599212" y="249672"/>
                </a:moveTo>
                <a:cubicBezTo>
                  <a:pt x="599212" y="222095"/>
                  <a:pt x="621568" y="199739"/>
                  <a:pt x="649146" y="199739"/>
                </a:cubicBezTo>
                <a:cubicBezTo>
                  <a:pt x="676725" y="199739"/>
                  <a:pt x="699081" y="222095"/>
                  <a:pt x="699081" y="249672"/>
                </a:cubicBezTo>
                <a:cubicBezTo>
                  <a:pt x="699081" y="277250"/>
                  <a:pt x="676725" y="299606"/>
                  <a:pt x="649146" y="299606"/>
                </a:cubicBezTo>
                <a:cubicBezTo>
                  <a:pt x="621568" y="299606"/>
                  <a:pt x="599212" y="277250"/>
                  <a:pt x="599212" y="249672"/>
                </a:cubicBezTo>
                <a:close/>
                <a:moveTo>
                  <a:pt x="599212" y="449411"/>
                </a:moveTo>
                <a:cubicBezTo>
                  <a:pt x="599212" y="421830"/>
                  <a:pt x="621568" y="399476"/>
                  <a:pt x="649146" y="399476"/>
                </a:cubicBezTo>
                <a:cubicBezTo>
                  <a:pt x="676725" y="399476"/>
                  <a:pt x="699081" y="421830"/>
                  <a:pt x="699081" y="449411"/>
                </a:cubicBezTo>
                <a:cubicBezTo>
                  <a:pt x="699081" y="476989"/>
                  <a:pt x="676725" y="499345"/>
                  <a:pt x="649146" y="499345"/>
                </a:cubicBezTo>
                <a:cubicBezTo>
                  <a:pt x="621568" y="499345"/>
                  <a:pt x="599212" y="476989"/>
                  <a:pt x="599212" y="449411"/>
                </a:cubicBezTo>
                <a:close/>
                <a:moveTo>
                  <a:pt x="599212" y="649146"/>
                </a:moveTo>
                <a:cubicBezTo>
                  <a:pt x="599212" y="621568"/>
                  <a:pt x="621568" y="599212"/>
                  <a:pt x="649146" y="599212"/>
                </a:cubicBezTo>
                <a:cubicBezTo>
                  <a:pt x="676725" y="599212"/>
                  <a:pt x="699081" y="621568"/>
                  <a:pt x="699081" y="649146"/>
                </a:cubicBezTo>
                <a:cubicBezTo>
                  <a:pt x="699081" y="676726"/>
                  <a:pt x="676725" y="699080"/>
                  <a:pt x="649146" y="699080"/>
                </a:cubicBezTo>
                <a:cubicBezTo>
                  <a:pt x="621568" y="699080"/>
                  <a:pt x="599212" y="676726"/>
                  <a:pt x="599212" y="649146"/>
                </a:cubicBezTo>
                <a:close/>
                <a:moveTo>
                  <a:pt x="599212" y="848885"/>
                </a:moveTo>
                <a:cubicBezTo>
                  <a:pt x="599212" y="821307"/>
                  <a:pt x="621568" y="798951"/>
                  <a:pt x="649146" y="798951"/>
                </a:cubicBezTo>
                <a:cubicBezTo>
                  <a:pt x="676725" y="798951"/>
                  <a:pt x="699081" y="821307"/>
                  <a:pt x="699081" y="848885"/>
                </a:cubicBezTo>
                <a:cubicBezTo>
                  <a:pt x="699081" y="876462"/>
                  <a:pt x="676725" y="898818"/>
                  <a:pt x="649146" y="898818"/>
                </a:cubicBezTo>
                <a:cubicBezTo>
                  <a:pt x="621568" y="898818"/>
                  <a:pt x="599212" y="876462"/>
                  <a:pt x="599212" y="848885"/>
                </a:cubicBezTo>
                <a:close/>
                <a:moveTo>
                  <a:pt x="599212" y="1048621"/>
                </a:moveTo>
                <a:cubicBezTo>
                  <a:pt x="599212" y="1021042"/>
                  <a:pt x="621568" y="998686"/>
                  <a:pt x="649146" y="998686"/>
                </a:cubicBezTo>
                <a:cubicBezTo>
                  <a:pt x="676725" y="998686"/>
                  <a:pt x="699081" y="1021042"/>
                  <a:pt x="699081" y="1048621"/>
                </a:cubicBezTo>
                <a:cubicBezTo>
                  <a:pt x="699081" y="1076199"/>
                  <a:pt x="676725" y="1098555"/>
                  <a:pt x="649146" y="1098555"/>
                </a:cubicBezTo>
                <a:cubicBezTo>
                  <a:pt x="621568" y="1098555"/>
                  <a:pt x="599212" y="1076199"/>
                  <a:pt x="599212" y="1048621"/>
                </a:cubicBezTo>
                <a:close/>
                <a:moveTo>
                  <a:pt x="599212" y="1248358"/>
                </a:moveTo>
                <a:cubicBezTo>
                  <a:pt x="599212" y="1220779"/>
                  <a:pt x="621568" y="1198423"/>
                  <a:pt x="649146" y="1198423"/>
                </a:cubicBezTo>
                <a:cubicBezTo>
                  <a:pt x="676725" y="1198423"/>
                  <a:pt x="699081" y="1220779"/>
                  <a:pt x="699081" y="1248358"/>
                </a:cubicBezTo>
                <a:cubicBezTo>
                  <a:pt x="699081" y="1275936"/>
                  <a:pt x="676725" y="1298292"/>
                  <a:pt x="649146" y="1298292"/>
                </a:cubicBezTo>
                <a:cubicBezTo>
                  <a:pt x="621568" y="1298292"/>
                  <a:pt x="599212" y="1275936"/>
                  <a:pt x="599212" y="1248358"/>
                </a:cubicBezTo>
                <a:close/>
                <a:moveTo>
                  <a:pt x="599212" y="1448095"/>
                </a:moveTo>
                <a:cubicBezTo>
                  <a:pt x="599212" y="1420516"/>
                  <a:pt x="621568" y="1398161"/>
                  <a:pt x="649146" y="1398161"/>
                </a:cubicBezTo>
                <a:cubicBezTo>
                  <a:pt x="676725" y="1398161"/>
                  <a:pt x="699081" y="1420516"/>
                  <a:pt x="699081" y="1448095"/>
                </a:cubicBezTo>
                <a:cubicBezTo>
                  <a:pt x="699081" y="1475674"/>
                  <a:pt x="676725" y="1498029"/>
                  <a:pt x="649146" y="1498029"/>
                </a:cubicBezTo>
                <a:cubicBezTo>
                  <a:pt x="621568" y="1498029"/>
                  <a:pt x="599212" y="1475674"/>
                  <a:pt x="599212" y="1448095"/>
                </a:cubicBezTo>
                <a:close/>
                <a:moveTo>
                  <a:pt x="599212" y="1647832"/>
                </a:moveTo>
                <a:cubicBezTo>
                  <a:pt x="599212" y="1620254"/>
                  <a:pt x="621568" y="1597898"/>
                  <a:pt x="649146" y="1597898"/>
                </a:cubicBezTo>
                <a:cubicBezTo>
                  <a:pt x="676725" y="1597898"/>
                  <a:pt x="699081" y="1620254"/>
                  <a:pt x="699081" y="1647832"/>
                </a:cubicBezTo>
                <a:cubicBezTo>
                  <a:pt x="699081" y="1675411"/>
                  <a:pt x="676725" y="1697766"/>
                  <a:pt x="649146" y="1697766"/>
                </a:cubicBezTo>
                <a:cubicBezTo>
                  <a:pt x="621568" y="1697766"/>
                  <a:pt x="599212" y="1675411"/>
                  <a:pt x="599212" y="1647832"/>
                </a:cubicBezTo>
                <a:close/>
                <a:moveTo>
                  <a:pt x="599212" y="1847569"/>
                </a:moveTo>
                <a:cubicBezTo>
                  <a:pt x="599212" y="1819991"/>
                  <a:pt x="621568" y="1797635"/>
                  <a:pt x="649146" y="1797635"/>
                </a:cubicBezTo>
                <a:cubicBezTo>
                  <a:pt x="676725" y="1797635"/>
                  <a:pt x="699081" y="1819991"/>
                  <a:pt x="699081" y="1847569"/>
                </a:cubicBezTo>
                <a:cubicBezTo>
                  <a:pt x="699081" y="1875148"/>
                  <a:pt x="676725" y="1897504"/>
                  <a:pt x="649146" y="1897504"/>
                </a:cubicBezTo>
                <a:cubicBezTo>
                  <a:pt x="621568" y="1897504"/>
                  <a:pt x="599212" y="1875148"/>
                  <a:pt x="599212" y="1847569"/>
                </a:cubicBezTo>
                <a:close/>
                <a:moveTo>
                  <a:pt x="599212" y="2047307"/>
                </a:moveTo>
                <a:cubicBezTo>
                  <a:pt x="599212" y="2019728"/>
                  <a:pt x="621568" y="1997372"/>
                  <a:pt x="649146" y="1997372"/>
                </a:cubicBezTo>
                <a:cubicBezTo>
                  <a:pt x="676725" y="1997372"/>
                  <a:pt x="699081" y="2019728"/>
                  <a:pt x="699081" y="2047307"/>
                </a:cubicBezTo>
                <a:cubicBezTo>
                  <a:pt x="699081" y="2074885"/>
                  <a:pt x="676725" y="2097241"/>
                  <a:pt x="649146" y="2097241"/>
                </a:cubicBezTo>
                <a:cubicBezTo>
                  <a:pt x="621568" y="2097241"/>
                  <a:pt x="599212" y="2074885"/>
                  <a:pt x="599212" y="2047307"/>
                </a:cubicBezTo>
                <a:close/>
                <a:moveTo>
                  <a:pt x="599212" y="2247044"/>
                </a:moveTo>
                <a:cubicBezTo>
                  <a:pt x="599212" y="2219465"/>
                  <a:pt x="621568" y="2197109"/>
                  <a:pt x="649146" y="2197109"/>
                </a:cubicBezTo>
                <a:cubicBezTo>
                  <a:pt x="676725" y="2197109"/>
                  <a:pt x="699081" y="2219465"/>
                  <a:pt x="699081" y="2247044"/>
                </a:cubicBezTo>
                <a:cubicBezTo>
                  <a:pt x="699081" y="2274622"/>
                  <a:pt x="676725" y="2296978"/>
                  <a:pt x="649146" y="2296978"/>
                </a:cubicBezTo>
                <a:cubicBezTo>
                  <a:pt x="621568" y="2296978"/>
                  <a:pt x="599212" y="2274622"/>
                  <a:pt x="599212" y="2247044"/>
                </a:cubicBezTo>
                <a:close/>
                <a:moveTo>
                  <a:pt x="599212" y="2446781"/>
                </a:moveTo>
                <a:cubicBezTo>
                  <a:pt x="599212" y="2419202"/>
                  <a:pt x="621568" y="2396847"/>
                  <a:pt x="649146" y="2396847"/>
                </a:cubicBezTo>
                <a:cubicBezTo>
                  <a:pt x="676725" y="2396847"/>
                  <a:pt x="699081" y="2419202"/>
                  <a:pt x="699081" y="2446781"/>
                </a:cubicBezTo>
                <a:cubicBezTo>
                  <a:pt x="699081" y="2474359"/>
                  <a:pt x="676725" y="2496715"/>
                  <a:pt x="649146" y="2496715"/>
                </a:cubicBezTo>
                <a:cubicBezTo>
                  <a:pt x="621568" y="2496715"/>
                  <a:pt x="599212" y="2474359"/>
                  <a:pt x="599212" y="2446781"/>
                </a:cubicBezTo>
                <a:close/>
                <a:moveTo>
                  <a:pt x="400868" y="2639616"/>
                </a:moveTo>
                <a:lnTo>
                  <a:pt x="403399" y="2627081"/>
                </a:lnTo>
                <a:cubicBezTo>
                  <a:pt x="410979" y="2609159"/>
                  <a:pt x="428726" y="2596584"/>
                  <a:pt x="449409" y="2596584"/>
                </a:cubicBezTo>
                <a:cubicBezTo>
                  <a:pt x="470093" y="2596584"/>
                  <a:pt x="487839" y="2609159"/>
                  <a:pt x="495419" y="2627081"/>
                </a:cubicBezTo>
                <a:lnTo>
                  <a:pt x="497950" y="2639616"/>
                </a:lnTo>
                <a:close/>
                <a:moveTo>
                  <a:pt x="399475" y="49934"/>
                </a:moveTo>
                <a:cubicBezTo>
                  <a:pt x="399475" y="22356"/>
                  <a:pt x="421831" y="0"/>
                  <a:pt x="449409" y="0"/>
                </a:cubicBezTo>
                <a:cubicBezTo>
                  <a:pt x="476988" y="0"/>
                  <a:pt x="499343" y="22356"/>
                  <a:pt x="499343" y="49934"/>
                </a:cubicBezTo>
                <a:cubicBezTo>
                  <a:pt x="499343" y="77515"/>
                  <a:pt x="476988" y="99871"/>
                  <a:pt x="449409" y="99871"/>
                </a:cubicBezTo>
                <a:cubicBezTo>
                  <a:pt x="421831" y="99871"/>
                  <a:pt x="399475" y="77515"/>
                  <a:pt x="399475" y="49934"/>
                </a:cubicBezTo>
                <a:close/>
                <a:moveTo>
                  <a:pt x="399475" y="249672"/>
                </a:moveTo>
                <a:cubicBezTo>
                  <a:pt x="399475" y="222095"/>
                  <a:pt x="421831" y="199739"/>
                  <a:pt x="449409" y="199739"/>
                </a:cubicBezTo>
                <a:cubicBezTo>
                  <a:pt x="476988" y="199739"/>
                  <a:pt x="499343" y="222095"/>
                  <a:pt x="499343" y="249672"/>
                </a:cubicBezTo>
                <a:cubicBezTo>
                  <a:pt x="499343" y="277250"/>
                  <a:pt x="476988" y="299606"/>
                  <a:pt x="449409" y="299606"/>
                </a:cubicBezTo>
                <a:cubicBezTo>
                  <a:pt x="421831" y="299606"/>
                  <a:pt x="399475" y="277250"/>
                  <a:pt x="399475" y="249672"/>
                </a:cubicBezTo>
                <a:close/>
                <a:moveTo>
                  <a:pt x="399475" y="449411"/>
                </a:moveTo>
                <a:cubicBezTo>
                  <a:pt x="399475" y="421830"/>
                  <a:pt x="421831" y="399476"/>
                  <a:pt x="449409" y="399476"/>
                </a:cubicBezTo>
                <a:cubicBezTo>
                  <a:pt x="476988" y="399476"/>
                  <a:pt x="499343" y="421830"/>
                  <a:pt x="499343" y="449411"/>
                </a:cubicBezTo>
                <a:cubicBezTo>
                  <a:pt x="499343" y="476989"/>
                  <a:pt x="476988" y="499345"/>
                  <a:pt x="449409" y="499345"/>
                </a:cubicBezTo>
                <a:cubicBezTo>
                  <a:pt x="421831" y="499345"/>
                  <a:pt x="399475" y="476989"/>
                  <a:pt x="399475" y="449411"/>
                </a:cubicBezTo>
                <a:close/>
                <a:moveTo>
                  <a:pt x="399475" y="649146"/>
                </a:moveTo>
                <a:cubicBezTo>
                  <a:pt x="399475" y="621568"/>
                  <a:pt x="421831" y="599212"/>
                  <a:pt x="449409" y="599212"/>
                </a:cubicBezTo>
                <a:cubicBezTo>
                  <a:pt x="476988" y="599212"/>
                  <a:pt x="499343" y="621568"/>
                  <a:pt x="499343" y="649146"/>
                </a:cubicBezTo>
                <a:cubicBezTo>
                  <a:pt x="499343" y="676726"/>
                  <a:pt x="476988" y="699080"/>
                  <a:pt x="449409" y="699080"/>
                </a:cubicBezTo>
                <a:cubicBezTo>
                  <a:pt x="421831" y="699080"/>
                  <a:pt x="399475" y="676726"/>
                  <a:pt x="399475" y="649146"/>
                </a:cubicBezTo>
                <a:close/>
                <a:moveTo>
                  <a:pt x="399475" y="848885"/>
                </a:moveTo>
                <a:cubicBezTo>
                  <a:pt x="399475" y="821307"/>
                  <a:pt x="421831" y="798951"/>
                  <a:pt x="449409" y="798951"/>
                </a:cubicBezTo>
                <a:cubicBezTo>
                  <a:pt x="476988" y="798951"/>
                  <a:pt x="499343" y="821307"/>
                  <a:pt x="499343" y="848885"/>
                </a:cubicBezTo>
                <a:cubicBezTo>
                  <a:pt x="499343" y="876462"/>
                  <a:pt x="476988" y="898818"/>
                  <a:pt x="449409" y="898818"/>
                </a:cubicBezTo>
                <a:cubicBezTo>
                  <a:pt x="421831" y="898818"/>
                  <a:pt x="399475" y="876462"/>
                  <a:pt x="399475" y="848885"/>
                </a:cubicBezTo>
                <a:close/>
                <a:moveTo>
                  <a:pt x="399475" y="1048621"/>
                </a:moveTo>
                <a:cubicBezTo>
                  <a:pt x="399475" y="1021042"/>
                  <a:pt x="421831" y="998686"/>
                  <a:pt x="449409" y="998686"/>
                </a:cubicBezTo>
                <a:cubicBezTo>
                  <a:pt x="476988" y="998686"/>
                  <a:pt x="499343" y="1021042"/>
                  <a:pt x="499343" y="1048621"/>
                </a:cubicBezTo>
                <a:cubicBezTo>
                  <a:pt x="499343" y="1076199"/>
                  <a:pt x="476988" y="1098555"/>
                  <a:pt x="449409" y="1098555"/>
                </a:cubicBezTo>
                <a:cubicBezTo>
                  <a:pt x="421831" y="1098555"/>
                  <a:pt x="399475" y="1076199"/>
                  <a:pt x="399475" y="1048621"/>
                </a:cubicBezTo>
                <a:close/>
                <a:moveTo>
                  <a:pt x="399475" y="1248358"/>
                </a:moveTo>
                <a:cubicBezTo>
                  <a:pt x="399475" y="1220779"/>
                  <a:pt x="421831" y="1198423"/>
                  <a:pt x="449409" y="1198423"/>
                </a:cubicBezTo>
                <a:cubicBezTo>
                  <a:pt x="476988" y="1198423"/>
                  <a:pt x="499343" y="1220779"/>
                  <a:pt x="499343" y="1248358"/>
                </a:cubicBezTo>
                <a:cubicBezTo>
                  <a:pt x="499343" y="1275936"/>
                  <a:pt x="476988" y="1298292"/>
                  <a:pt x="449409" y="1298292"/>
                </a:cubicBezTo>
                <a:cubicBezTo>
                  <a:pt x="421831" y="1298292"/>
                  <a:pt x="399475" y="1275936"/>
                  <a:pt x="399475" y="1248358"/>
                </a:cubicBezTo>
                <a:close/>
                <a:moveTo>
                  <a:pt x="399475" y="1448095"/>
                </a:moveTo>
                <a:cubicBezTo>
                  <a:pt x="399475" y="1420516"/>
                  <a:pt x="421831" y="1398161"/>
                  <a:pt x="449409" y="1398161"/>
                </a:cubicBezTo>
                <a:cubicBezTo>
                  <a:pt x="476988" y="1398161"/>
                  <a:pt x="499343" y="1420516"/>
                  <a:pt x="499343" y="1448095"/>
                </a:cubicBezTo>
                <a:cubicBezTo>
                  <a:pt x="499343" y="1475674"/>
                  <a:pt x="476988" y="1498029"/>
                  <a:pt x="449409" y="1498029"/>
                </a:cubicBezTo>
                <a:cubicBezTo>
                  <a:pt x="421831" y="1498029"/>
                  <a:pt x="399475" y="1475674"/>
                  <a:pt x="399475" y="1448095"/>
                </a:cubicBezTo>
                <a:close/>
                <a:moveTo>
                  <a:pt x="399475" y="1647832"/>
                </a:moveTo>
                <a:cubicBezTo>
                  <a:pt x="399475" y="1620254"/>
                  <a:pt x="421831" y="1597898"/>
                  <a:pt x="449409" y="1597898"/>
                </a:cubicBezTo>
                <a:cubicBezTo>
                  <a:pt x="476988" y="1597898"/>
                  <a:pt x="499343" y="1620254"/>
                  <a:pt x="499343" y="1647832"/>
                </a:cubicBezTo>
                <a:cubicBezTo>
                  <a:pt x="499343" y="1675411"/>
                  <a:pt x="476988" y="1697766"/>
                  <a:pt x="449409" y="1697766"/>
                </a:cubicBezTo>
                <a:cubicBezTo>
                  <a:pt x="421831" y="1697766"/>
                  <a:pt x="399475" y="1675411"/>
                  <a:pt x="399475" y="1647832"/>
                </a:cubicBezTo>
                <a:close/>
                <a:moveTo>
                  <a:pt x="399475" y="1847569"/>
                </a:moveTo>
                <a:cubicBezTo>
                  <a:pt x="399475" y="1819991"/>
                  <a:pt x="421831" y="1797635"/>
                  <a:pt x="449409" y="1797635"/>
                </a:cubicBezTo>
                <a:cubicBezTo>
                  <a:pt x="476988" y="1797635"/>
                  <a:pt x="499343" y="1819991"/>
                  <a:pt x="499343" y="1847569"/>
                </a:cubicBezTo>
                <a:cubicBezTo>
                  <a:pt x="499343" y="1875148"/>
                  <a:pt x="476988" y="1897504"/>
                  <a:pt x="449409" y="1897504"/>
                </a:cubicBezTo>
                <a:cubicBezTo>
                  <a:pt x="421831" y="1897504"/>
                  <a:pt x="399475" y="1875148"/>
                  <a:pt x="399475" y="1847569"/>
                </a:cubicBezTo>
                <a:close/>
                <a:moveTo>
                  <a:pt x="399475" y="2047307"/>
                </a:moveTo>
                <a:cubicBezTo>
                  <a:pt x="399475" y="2019728"/>
                  <a:pt x="421831" y="1997372"/>
                  <a:pt x="449409" y="1997372"/>
                </a:cubicBezTo>
                <a:cubicBezTo>
                  <a:pt x="476988" y="1997372"/>
                  <a:pt x="499343" y="2019728"/>
                  <a:pt x="499343" y="2047307"/>
                </a:cubicBezTo>
                <a:cubicBezTo>
                  <a:pt x="499343" y="2074885"/>
                  <a:pt x="476988" y="2097241"/>
                  <a:pt x="449409" y="2097241"/>
                </a:cubicBezTo>
                <a:cubicBezTo>
                  <a:pt x="421831" y="2097241"/>
                  <a:pt x="399475" y="2074885"/>
                  <a:pt x="399475" y="2047307"/>
                </a:cubicBezTo>
                <a:close/>
                <a:moveTo>
                  <a:pt x="399475" y="2247044"/>
                </a:moveTo>
                <a:cubicBezTo>
                  <a:pt x="399475" y="2219465"/>
                  <a:pt x="421831" y="2197109"/>
                  <a:pt x="449409" y="2197109"/>
                </a:cubicBezTo>
                <a:cubicBezTo>
                  <a:pt x="476988" y="2197109"/>
                  <a:pt x="499343" y="2219465"/>
                  <a:pt x="499343" y="2247044"/>
                </a:cubicBezTo>
                <a:cubicBezTo>
                  <a:pt x="499343" y="2274622"/>
                  <a:pt x="476988" y="2296978"/>
                  <a:pt x="449409" y="2296978"/>
                </a:cubicBezTo>
                <a:cubicBezTo>
                  <a:pt x="421831" y="2296978"/>
                  <a:pt x="399475" y="2274622"/>
                  <a:pt x="399475" y="2247044"/>
                </a:cubicBezTo>
                <a:close/>
                <a:moveTo>
                  <a:pt x="399475" y="2446781"/>
                </a:moveTo>
                <a:cubicBezTo>
                  <a:pt x="399475" y="2419202"/>
                  <a:pt x="421831" y="2396847"/>
                  <a:pt x="449409" y="2396847"/>
                </a:cubicBezTo>
                <a:cubicBezTo>
                  <a:pt x="476988" y="2396847"/>
                  <a:pt x="499343" y="2419202"/>
                  <a:pt x="499343" y="2446781"/>
                </a:cubicBezTo>
                <a:cubicBezTo>
                  <a:pt x="499343" y="2474359"/>
                  <a:pt x="476988" y="2496715"/>
                  <a:pt x="449409" y="2496715"/>
                </a:cubicBezTo>
                <a:cubicBezTo>
                  <a:pt x="421831" y="2496715"/>
                  <a:pt x="399475" y="2474359"/>
                  <a:pt x="399475" y="2446781"/>
                </a:cubicBezTo>
                <a:close/>
                <a:moveTo>
                  <a:pt x="201130" y="2639616"/>
                </a:moveTo>
                <a:lnTo>
                  <a:pt x="203661" y="2627081"/>
                </a:lnTo>
                <a:cubicBezTo>
                  <a:pt x="211241" y="2609159"/>
                  <a:pt x="228988" y="2596584"/>
                  <a:pt x="249672" y="2596584"/>
                </a:cubicBezTo>
                <a:cubicBezTo>
                  <a:pt x="270356" y="2596584"/>
                  <a:pt x="288102" y="2609159"/>
                  <a:pt x="295682" y="2627081"/>
                </a:cubicBezTo>
                <a:lnTo>
                  <a:pt x="298213" y="2639616"/>
                </a:lnTo>
                <a:close/>
                <a:moveTo>
                  <a:pt x="199737" y="49934"/>
                </a:moveTo>
                <a:cubicBezTo>
                  <a:pt x="199737" y="22356"/>
                  <a:pt x="222093" y="0"/>
                  <a:pt x="249672" y="0"/>
                </a:cubicBezTo>
                <a:cubicBezTo>
                  <a:pt x="277250" y="0"/>
                  <a:pt x="299606" y="22356"/>
                  <a:pt x="299606" y="49934"/>
                </a:cubicBezTo>
                <a:cubicBezTo>
                  <a:pt x="299606" y="77515"/>
                  <a:pt x="277250" y="99871"/>
                  <a:pt x="249672" y="99871"/>
                </a:cubicBezTo>
                <a:cubicBezTo>
                  <a:pt x="222093" y="99871"/>
                  <a:pt x="199737" y="77515"/>
                  <a:pt x="199737" y="49934"/>
                </a:cubicBezTo>
                <a:close/>
                <a:moveTo>
                  <a:pt x="199737" y="249672"/>
                </a:moveTo>
                <a:cubicBezTo>
                  <a:pt x="199737" y="222095"/>
                  <a:pt x="222093" y="199739"/>
                  <a:pt x="249672" y="199739"/>
                </a:cubicBezTo>
                <a:cubicBezTo>
                  <a:pt x="277250" y="199739"/>
                  <a:pt x="299606" y="222095"/>
                  <a:pt x="299606" y="249672"/>
                </a:cubicBezTo>
                <a:cubicBezTo>
                  <a:pt x="299606" y="277250"/>
                  <a:pt x="277250" y="299606"/>
                  <a:pt x="249672" y="299606"/>
                </a:cubicBezTo>
                <a:cubicBezTo>
                  <a:pt x="222093" y="299606"/>
                  <a:pt x="199737" y="277250"/>
                  <a:pt x="199737" y="249672"/>
                </a:cubicBezTo>
                <a:close/>
                <a:moveTo>
                  <a:pt x="199737" y="449411"/>
                </a:moveTo>
                <a:cubicBezTo>
                  <a:pt x="199737" y="421830"/>
                  <a:pt x="222093" y="399476"/>
                  <a:pt x="249672" y="399476"/>
                </a:cubicBezTo>
                <a:cubicBezTo>
                  <a:pt x="277250" y="399476"/>
                  <a:pt x="299606" y="421830"/>
                  <a:pt x="299606" y="449411"/>
                </a:cubicBezTo>
                <a:cubicBezTo>
                  <a:pt x="299606" y="476989"/>
                  <a:pt x="277250" y="499345"/>
                  <a:pt x="249672" y="499345"/>
                </a:cubicBezTo>
                <a:cubicBezTo>
                  <a:pt x="222093" y="499345"/>
                  <a:pt x="199737" y="476989"/>
                  <a:pt x="199737" y="449411"/>
                </a:cubicBezTo>
                <a:close/>
                <a:moveTo>
                  <a:pt x="199737" y="649146"/>
                </a:moveTo>
                <a:cubicBezTo>
                  <a:pt x="199737" y="621568"/>
                  <a:pt x="222093" y="599212"/>
                  <a:pt x="249672" y="599212"/>
                </a:cubicBezTo>
                <a:cubicBezTo>
                  <a:pt x="277250" y="599212"/>
                  <a:pt x="299606" y="621568"/>
                  <a:pt x="299606" y="649146"/>
                </a:cubicBezTo>
                <a:cubicBezTo>
                  <a:pt x="299606" y="676726"/>
                  <a:pt x="277250" y="699080"/>
                  <a:pt x="249672" y="699080"/>
                </a:cubicBezTo>
                <a:cubicBezTo>
                  <a:pt x="222093" y="699080"/>
                  <a:pt x="199737" y="676726"/>
                  <a:pt x="199737" y="649146"/>
                </a:cubicBezTo>
                <a:close/>
                <a:moveTo>
                  <a:pt x="199737" y="848885"/>
                </a:moveTo>
                <a:cubicBezTo>
                  <a:pt x="199737" y="821307"/>
                  <a:pt x="222093" y="798951"/>
                  <a:pt x="249672" y="798951"/>
                </a:cubicBezTo>
                <a:cubicBezTo>
                  <a:pt x="277250" y="798951"/>
                  <a:pt x="299606" y="821307"/>
                  <a:pt x="299606" y="848885"/>
                </a:cubicBezTo>
                <a:cubicBezTo>
                  <a:pt x="299606" y="876462"/>
                  <a:pt x="277250" y="898818"/>
                  <a:pt x="249672" y="898818"/>
                </a:cubicBezTo>
                <a:cubicBezTo>
                  <a:pt x="222093" y="898818"/>
                  <a:pt x="199737" y="876462"/>
                  <a:pt x="199737" y="848885"/>
                </a:cubicBezTo>
                <a:close/>
                <a:moveTo>
                  <a:pt x="199737" y="1048621"/>
                </a:moveTo>
                <a:cubicBezTo>
                  <a:pt x="199737" y="1021042"/>
                  <a:pt x="222093" y="998686"/>
                  <a:pt x="249672" y="998686"/>
                </a:cubicBezTo>
                <a:cubicBezTo>
                  <a:pt x="277250" y="998686"/>
                  <a:pt x="299606" y="1021042"/>
                  <a:pt x="299606" y="1048621"/>
                </a:cubicBezTo>
                <a:cubicBezTo>
                  <a:pt x="299606" y="1076199"/>
                  <a:pt x="277250" y="1098555"/>
                  <a:pt x="249672" y="1098555"/>
                </a:cubicBezTo>
                <a:cubicBezTo>
                  <a:pt x="222093" y="1098555"/>
                  <a:pt x="199737" y="1076199"/>
                  <a:pt x="199737" y="1048621"/>
                </a:cubicBezTo>
                <a:close/>
                <a:moveTo>
                  <a:pt x="199737" y="1248358"/>
                </a:moveTo>
                <a:cubicBezTo>
                  <a:pt x="199737" y="1220779"/>
                  <a:pt x="222093" y="1198423"/>
                  <a:pt x="249672" y="1198423"/>
                </a:cubicBezTo>
                <a:cubicBezTo>
                  <a:pt x="277250" y="1198423"/>
                  <a:pt x="299606" y="1220779"/>
                  <a:pt x="299606" y="1248358"/>
                </a:cubicBezTo>
                <a:cubicBezTo>
                  <a:pt x="299606" y="1275936"/>
                  <a:pt x="277250" y="1298292"/>
                  <a:pt x="249672" y="1298292"/>
                </a:cubicBezTo>
                <a:cubicBezTo>
                  <a:pt x="222093" y="1298292"/>
                  <a:pt x="199737" y="1275936"/>
                  <a:pt x="199737" y="1248358"/>
                </a:cubicBezTo>
                <a:close/>
                <a:moveTo>
                  <a:pt x="199737" y="1448095"/>
                </a:moveTo>
                <a:cubicBezTo>
                  <a:pt x="199737" y="1420516"/>
                  <a:pt x="222093" y="1398161"/>
                  <a:pt x="249672" y="1398161"/>
                </a:cubicBezTo>
                <a:cubicBezTo>
                  <a:pt x="277250" y="1398161"/>
                  <a:pt x="299606" y="1420516"/>
                  <a:pt x="299606" y="1448095"/>
                </a:cubicBezTo>
                <a:cubicBezTo>
                  <a:pt x="299606" y="1475674"/>
                  <a:pt x="277250" y="1498029"/>
                  <a:pt x="249672" y="1498029"/>
                </a:cubicBezTo>
                <a:cubicBezTo>
                  <a:pt x="222093" y="1498029"/>
                  <a:pt x="199737" y="1475674"/>
                  <a:pt x="199737" y="1448095"/>
                </a:cubicBezTo>
                <a:close/>
                <a:moveTo>
                  <a:pt x="199737" y="1647832"/>
                </a:moveTo>
                <a:cubicBezTo>
                  <a:pt x="199737" y="1620254"/>
                  <a:pt x="222093" y="1597898"/>
                  <a:pt x="249672" y="1597898"/>
                </a:cubicBezTo>
                <a:cubicBezTo>
                  <a:pt x="277250" y="1597898"/>
                  <a:pt x="299606" y="1620254"/>
                  <a:pt x="299606" y="1647832"/>
                </a:cubicBezTo>
                <a:cubicBezTo>
                  <a:pt x="299606" y="1675411"/>
                  <a:pt x="277250" y="1697766"/>
                  <a:pt x="249672" y="1697766"/>
                </a:cubicBezTo>
                <a:cubicBezTo>
                  <a:pt x="222093" y="1697766"/>
                  <a:pt x="199737" y="1675411"/>
                  <a:pt x="199737" y="1647832"/>
                </a:cubicBezTo>
                <a:close/>
                <a:moveTo>
                  <a:pt x="199737" y="1847569"/>
                </a:moveTo>
                <a:cubicBezTo>
                  <a:pt x="199737" y="1819991"/>
                  <a:pt x="222093" y="1797635"/>
                  <a:pt x="249672" y="1797635"/>
                </a:cubicBezTo>
                <a:cubicBezTo>
                  <a:pt x="277250" y="1797635"/>
                  <a:pt x="299606" y="1819991"/>
                  <a:pt x="299606" y="1847569"/>
                </a:cubicBezTo>
                <a:cubicBezTo>
                  <a:pt x="299606" y="1875148"/>
                  <a:pt x="277250" y="1897504"/>
                  <a:pt x="249672" y="1897504"/>
                </a:cubicBezTo>
                <a:cubicBezTo>
                  <a:pt x="222093" y="1897504"/>
                  <a:pt x="199737" y="1875148"/>
                  <a:pt x="199737" y="1847569"/>
                </a:cubicBezTo>
                <a:close/>
                <a:moveTo>
                  <a:pt x="199737" y="2047307"/>
                </a:moveTo>
                <a:cubicBezTo>
                  <a:pt x="199737" y="2019728"/>
                  <a:pt x="222093" y="1997372"/>
                  <a:pt x="249672" y="1997372"/>
                </a:cubicBezTo>
                <a:cubicBezTo>
                  <a:pt x="277250" y="1997372"/>
                  <a:pt x="299606" y="2019728"/>
                  <a:pt x="299606" y="2047307"/>
                </a:cubicBezTo>
                <a:cubicBezTo>
                  <a:pt x="299606" y="2074885"/>
                  <a:pt x="277250" y="2097241"/>
                  <a:pt x="249672" y="2097241"/>
                </a:cubicBezTo>
                <a:cubicBezTo>
                  <a:pt x="222093" y="2097241"/>
                  <a:pt x="199737" y="2074885"/>
                  <a:pt x="199737" y="2047307"/>
                </a:cubicBezTo>
                <a:close/>
                <a:moveTo>
                  <a:pt x="199737" y="2247044"/>
                </a:moveTo>
                <a:cubicBezTo>
                  <a:pt x="199737" y="2219465"/>
                  <a:pt x="222093" y="2197109"/>
                  <a:pt x="249672" y="2197109"/>
                </a:cubicBezTo>
                <a:cubicBezTo>
                  <a:pt x="277250" y="2197109"/>
                  <a:pt x="299606" y="2219465"/>
                  <a:pt x="299606" y="2247044"/>
                </a:cubicBezTo>
                <a:cubicBezTo>
                  <a:pt x="299606" y="2274622"/>
                  <a:pt x="277250" y="2296978"/>
                  <a:pt x="249672" y="2296978"/>
                </a:cubicBezTo>
                <a:cubicBezTo>
                  <a:pt x="222093" y="2296978"/>
                  <a:pt x="199737" y="2274622"/>
                  <a:pt x="199737" y="2247044"/>
                </a:cubicBezTo>
                <a:close/>
                <a:moveTo>
                  <a:pt x="199737" y="2446781"/>
                </a:moveTo>
                <a:cubicBezTo>
                  <a:pt x="199737" y="2419202"/>
                  <a:pt x="222093" y="2396847"/>
                  <a:pt x="249672" y="2396847"/>
                </a:cubicBezTo>
                <a:cubicBezTo>
                  <a:pt x="277250" y="2396847"/>
                  <a:pt x="299606" y="2419202"/>
                  <a:pt x="299606" y="2446781"/>
                </a:cubicBezTo>
                <a:cubicBezTo>
                  <a:pt x="299606" y="2474359"/>
                  <a:pt x="277250" y="2496715"/>
                  <a:pt x="249672" y="2496715"/>
                </a:cubicBezTo>
                <a:cubicBezTo>
                  <a:pt x="222093" y="2496715"/>
                  <a:pt x="199737" y="2474359"/>
                  <a:pt x="199737" y="2446781"/>
                </a:cubicBezTo>
                <a:close/>
                <a:moveTo>
                  <a:pt x="1393" y="2639616"/>
                </a:moveTo>
                <a:lnTo>
                  <a:pt x="3924" y="2627081"/>
                </a:lnTo>
                <a:cubicBezTo>
                  <a:pt x="11504" y="2609159"/>
                  <a:pt x="29251" y="2596584"/>
                  <a:pt x="49934" y="2596584"/>
                </a:cubicBezTo>
                <a:cubicBezTo>
                  <a:pt x="70618" y="2596584"/>
                  <a:pt x="88365" y="2609159"/>
                  <a:pt x="95945" y="2627081"/>
                </a:cubicBezTo>
                <a:lnTo>
                  <a:pt x="98476" y="2639616"/>
                </a:lnTo>
                <a:close/>
                <a:moveTo>
                  <a:pt x="0" y="49934"/>
                </a:moveTo>
                <a:cubicBezTo>
                  <a:pt x="0" y="22356"/>
                  <a:pt x="22356" y="0"/>
                  <a:pt x="49934" y="0"/>
                </a:cubicBezTo>
                <a:cubicBezTo>
                  <a:pt x="77513" y="0"/>
                  <a:pt x="99869" y="22356"/>
                  <a:pt x="99869" y="49934"/>
                </a:cubicBezTo>
                <a:cubicBezTo>
                  <a:pt x="99869" y="77515"/>
                  <a:pt x="77513" y="99871"/>
                  <a:pt x="49934" y="99871"/>
                </a:cubicBezTo>
                <a:cubicBezTo>
                  <a:pt x="22356" y="99871"/>
                  <a:pt x="0" y="77515"/>
                  <a:pt x="0" y="49934"/>
                </a:cubicBezTo>
                <a:close/>
                <a:moveTo>
                  <a:pt x="0" y="249672"/>
                </a:moveTo>
                <a:cubicBezTo>
                  <a:pt x="0" y="222095"/>
                  <a:pt x="22356" y="199739"/>
                  <a:pt x="49934" y="199739"/>
                </a:cubicBezTo>
                <a:cubicBezTo>
                  <a:pt x="77513" y="199739"/>
                  <a:pt x="99869" y="222095"/>
                  <a:pt x="99869" y="249672"/>
                </a:cubicBezTo>
                <a:cubicBezTo>
                  <a:pt x="99869" y="277250"/>
                  <a:pt x="77513" y="299606"/>
                  <a:pt x="49934" y="299606"/>
                </a:cubicBezTo>
                <a:cubicBezTo>
                  <a:pt x="22356" y="299606"/>
                  <a:pt x="0" y="277250"/>
                  <a:pt x="0" y="249672"/>
                </a:cubicBezTo>
                <a:close/>
                <a:moveTo>
                  <a:pt x="0" y="449411"/>
                </a:moveTo>
                <a:cubicBezTo>
                  <a:pt x="0" y="421830"/>
                  <a:pt x="22356" y="399476"/>
                  <a:pt x="49934" y="399476"/>
                </a:cubicBezTo>
                <a:cubicBezTo>
                  <a:pt x="77513" y="399476"/>
                  <a:pt x="99869" y="421830"/>
                  <a:pt x="99869" y="449411"/>
                </a:cubicBezTo>
                <a:cubicBezTo>
                  <a:pt x="99869" y="476989"/>
                  <a:pt x="77513" y="499345"/>
                  <a:pt x="49934" y="499345"/>
                </a:cubicBezTo>
                <a:cubicBezTo>
                  <a:pt x="22356" y="499345"/>
                  <a:pt x="0" y="476989"/>
                  <a:pt x="0" y="449411"/>
                </a:cubicBezTo>
                <a:close/>
                <a:moveTo>
                  <a:pt x="0" y="649146"/>
                </a:moveTo>
                <a:cubicBezTo>
                  <a:pt x="0" y="621568"/>
                  <a:pt x="22356" y="599212"/>
                  <a:pt x="49934" y="599212"/>
                </a:cubicBezTo>
                <a:cubicBezTo>
                  <a:pt x="77513" y="599212"/>
                  <a:pt x="99869" y="621568"/>
                  <a:pt x="99869" y="649146"/>
                </a:cubicBezTo>
                <a:cubicBezTo>
                  <a:pt x="99869" y="676726"/>
                  <a:pt x="77513" y="699080"/>
                  <a:pt x="49934" y="699080"/>
                </a:cubicBezTo>
                <a:cubicBezTo>
                  <a:pt x="22356" y="699080"/>
                  <a:pt x="0" y="676726"/>
                  <a:pt x="0" y="649146"/>
                </a:cubicBezTo>
                <a:close/>
                <a:moveTo>
                  <a:pt x="0" y="848885"/>
                </a:moveTo>
                <a:cubicBezTo>
                  <a:pt x="0" y="821307"/>
                  <a:pt x="22356" y="798951"/>
                  <a:pt x="49934" y="798951"/>
                </a:cubicBezTo>
                <a:cubicBezTo>
                  <a:pt x="77513" y="798951"/>
                  <a:pt x="99869" y="821307"/>
                  <a:pt x="99869" y="848885"/>
                </a:cubicBezTo>
                <a:cubicBezTo>
                  <a:pt x="99869" y="876462"/>
                  <a:pt x="77513" y="898818"/>
                  <a:pt x="49934" y="898818"/>
                </a:cubicBezTo>
                <a:cubicBezTo>
                  <a:pt x="22356" y="898818"/>
                  <a:pt x="0" y="876462"/>
                  <a:pt x="0" y="848885"/>
                </a:cubicBezTo>
                <a:close/>
                <a:moveTo>
                  <a:pt x="0" y="1048621"/>
                </a:moveTo>
                <a:cubicBezTo>
                  <a:pt x="0" y="1021042"/>
                  <a:pt x="22356" y="998686"/>
                  <a:pt x="49934" y="998686"/>
                </a:cubicBezTo>
                <a:cubicBezTo>
                  <a:pt x="77513" y="998686"/>
                  <a:pt x="99869" y="1021042"/>
                  <a:pt x="99869" y="1048621"/>
                </a:cubicBezTo>
                <a:cubicBezTo>
                  <a:pt x="99869" y="1076199"/>
                  <a:pt x="77513" y="1098555"/>
                  <a:pt x="49934" y="1098555"/>
                </a:cubicBezTo>
                <a:cubicBezTo>
                  <a:pt x="22356" y="1098555"/>
                  <a:pt x="0" y="1076199"/>
                  <a:pt x="0" y="1048621"/>
                </a:cubicBezTo>
                <a:close/>
                <a:moveTo>
                  <a:pt x="0" y="1248358"/>
                </a:moveTo>
                <a:cubicBezTo>
                  <a:pt x="0" y="1220779"/>
                  <a:pt x="22356" y="1198423"/>
                  <a:pt x="49934" y="1198423"/>
                </a:cubicBezTo>
                <a:cubicBezTo>
                  <a:pt x="77513" y="1198423"/>
                  <a:pt x="99869" y="1220779"/>
                  <a:pt x="99869" y="1248358"/>
                </a:cubicBezTo>
                <a:cubicBezTo>
                  <a:pt x="99869" y="1275936"/>
                  <a:pt x="77513" y="1298292"/>
                  <a:pt x="49934" y="1298292"/>
                </a:cubicBezTo>
                <a:cubicBezTo>
                  <a:pt x="22356" y="1298292"/>
                  <a:pt x="0" y="1275936"/>
                  <a:pt x="0" y="1248358"/>
                </a:cubicBezTo>
                <a:close/>
                <a:moveTo>
                  <a:pt x="0" y="1448095"/>
                </a:moveTo>
                <a:cubicBezTo>
                  <a:pt x="0" y="1420516"/>
                  <a:pt x="22356" y="1398161"/>
                  <a:pt x="49934" y="1398161"/>
                </a:cubicBezTo>
                <a:cubicBezTo>
                  <a:pt x="77513" y="1398161"/>
                  <a:pt x="99869" y="1420516"/>
                  <a:pt x="99869" y="1448095"/>
                </a:cubicBezTo>
                <a:cubicBezTo>
                  <a:pt x="99869" y="1475674"/>
                  <a:pt x="77513" y="1498029"/>
                  <a:pt x="49934" y="1498029"/>
                </a:cubicBezTo>
                <a:cubicBezTo>
                  <a:pt x="22356" y="1498029"/>
                  <a:pt x="0" y="1475674"/>
                  <a:pt x="0" y="1448095"/>
                </a:cubicBezTo>
                <a:close/>
                <a:moveTo>
                  <a:pt x="0" y="1647832"/>
                </a:moveTo>
                <a:cubicBezTo>
                  <a:pt x="0" y="1620254"/>
                  <a:pt x="22356" y="1597898"/>
                  <a:pt x="49934" y="1597898"/>
                </a:cubicBezTo>
                <a:cubicBezTo>
                  <a:pt x="77513" y="1597898"/>
                  <a:pt x="99869" y="1620254"/>
                  <a:pt x="99869" y="1647832"/>
                </a:cubicBezTo>
                <a:cubicBezTo>
                  <a:pt x="99869" y="1675411"/>
                  <a:pt x="77513" y="1697766"/>
                  <a:pt x="49934" y="1697766"/>
                </a:cubicBezTo>
                <a:cubicBezTo>
                  <a:pt x="22356" y="1697766"/>
                  <a:pt x="0" y="1675411"/>
                  <a:pt x="0" y="1647832"/>
                </a:cubicBezTo>
                <a:close/>
                <a:moveTo>
                  <a:pt x="0" y="1847569"/>
                </a:moveTo>
                <a:cubicBezTo>
                  <a:pt x="0" y="1819991"/>
                  <a:pt x="22356" y="1797635"/>
                  <a:pt x="49934" y="1797635"/>
                </a:cubicBezTo>
                <a:cubicBezTo>
                  <a:pt x="77513" y="1797635"/>
                  <a:pt x="99869" y="1819991"/>
                  <a:pt x="99869" y="1847569"/>
                </a:cubicBezTo>
                <a:cubicBezTo>
                  <a:pt x="99869" y="1875148"/>
                  <a:pt x="77513" y="1897504"/>
                  <a:pt x="49934" y="1897504"/>
                </a:cubicBezTo>
                <a:cubicBezTo>
                  <a:pt x="22356" y="1897504"/>
                  <a:pt x="0" y="1875148"/>
                  <a:pt x="0" y="1847569"/>
                </a:cubicBezTo>
                <a:close/>
                <a:moveTo>
                  <a:pt x="0" y="2047307"/>
                </a:moveTo>
                <a:cubicBezTo>
                  <a:pt x="0" y="2019728"/>
                  <a:pt x="22356" y="1997372"/>
                  <a:pt x="49934" y="1997372"/>
                </a:cubicBezTo>
                <a:cubicBezTo>
                  <a:pt x="77513" y="1997372"/>
                  <a:pt x="99869" y="2019728"/>
                  <a:pt x="99869" y="2047307"/>
                </a:cubicBezTo>
                <a:cubicBezTo>
                  <a:pt x="99869" y="2074885"/>
                  <a:pt x="77513" y="2097241"/>
                  <a:pt x="49934" y="2097241"/>
                </a:cubicBezTo>
                <a:cubicBezTo>
                  <a:pt x="22356" y="2097241"/>
                  <a:pt x="0" y="2074885"/>
                  <a:pt x="0" y="2047307"/>
                </a:cubicBezTo>
                <a:close/>
                <a:moveTo>
                  <a:pt x="0" y="2247044"/>
                </a:moveTo>
                <a:cubicBezTo>
                  <a:pt x="0" y="2219465"/>
                  <a:pt x="22356" y="2197109"/>
                  <a:pt x="49934" y="2197109"/>
                </a:cubicBezTo>
                <a:cubicBezTo>
                  <a:pt x="77513" y="2197109"/>
                  <a:pt x="99869" y="2219465"/>
                  <a:pt x="99869" y="2247044"/>
                </a:cubicBezTo>
                <a:cubicBezTo>
                  <a:pt x="99869" y="2274622"/>
                  <a:pt x="77513" y="2296978"/>
                  <a:pt x="49934" y="2296978"/>
                </a:cubicBezTo>
                <a:cubicBezTo>
                  <a:pt x="22356" y="2296978"/>
                  <a:pt x="0" y="2274622"/>
                  <a:pt x="0" y="2247044"/>
                </a:cubicBezTo>
                <a:close/>
                <a:moveTo>
                  <a:pt x="0" y="2446781"/>
                </a:moveTo>
                <a:cubicBezTo>
                  <a:pt x="0" y="2419202"/>
                  <a:pt x="22356" y="2396847"/>
                  <a:pt x="49934" y="2396847"/>
                </a:cubicBezTo>
                <a:cubicBezTo>
                  <a:pt x="77513" y="2396847"/>
                  <a:pt x="99869" y="2419202"/>
                  <a:pt x="99869" y="2446781"/>
                </a:cubicBezTo>
                <a:cubicBezTo>
                  <a:pt x="99869" y="2474359"/>
                  <a:pt x="77513" y="2496715"/>
                  <a:pt x="49934" y="2496715"/>
                </a:cubicBezTo>
                <a:cubicBezTo>
                  <a:pt x="22356" y="2496715"/>
                  <a:pt x="0" y="2474359"/>
                  <a:pt x="0" y="244678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accent2">
                  <a:alpha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05816" y="4654506"/>
            <a:ext cx="1817137" cy="4094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58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58825" y="4654550"/>
            <a:ext cx="1710690" cy="4502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>
                <a:latin typeface="微软雅黑" panose="020B0503020204020204" charset="-122"/>
                <a:ea typeface="微软雅黑" panose="020B0503020204020204" charset="-122"/>
              </a:rPr>
              <a:t>分享人：叶祖卓</a:t>
            </a:r>
            <a:endParaRPr kumimoji="1"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 rot="16200000" flipH="1">
            <a:off x="9051368" y="3735682"/>
            <a:ext cx="1845907" cy="4435359"/>
          </a:xfrm>
          <a:custGeom>
            <a:avLst/>
            <a:gdLst>
              <a:gd name="connsiteX0" fmla="*/ 1000080 w 1098555"/>
              <a:gd name="connsiteY0" fmla="*/ 2639616 h 2639616"/>
              <a:gd name="connsiteX1" fmla="*/ 1002611 w 1098555"/>
              <a:gd name="connsiteY1" fmla="*/ 2627081 h 2639616"/>
              <a:gd name="connsiteX2" fmla="*/ 1048621 w 1098555"/>
              <a:gd name="connsiteY2" fmla="*/ 2596584 h 2639616"/>
              <a:gd name="connsiteX3" fmla="*/ 1094631 w 1098555"/>
              <a:gd name="connsiteY3" fmla="*/ 2627081 h 2639616"/>
              <a:gd name="connsiteX4" fmla="*/ 1097162 w 1098555"/>
              <a:gd name="connsiteY4" fmla="*/ 2639616 h 2639616"/>
              <a:gd name="connsiteX5" fmla="*/ 998687 w 1098555"/>
              <a:gd name="connsiteY5" fmla="*/ 49934 h 2639616"/>
              <a:gd name="connsiteX6" fmla="*/ 1048621 w 1098555"/>
              <a:gd name="connsiteY6" fmla="*/ 0 h 2639616"/>
              <a:gd name="connsiteX7" fmla="*/ 1098555 w 1098555"/>
              <a:gd name="connsiteY7" fmla="*/ 49934 h 2639616"/>
              <a:gd name="connsiteX8" fmla="*/ 1048621 w 1098555"/>
              <a:gd name="connsiteY8" fmla="*/ 99871 h 2639616"/>
              <a:gd name="connsiteX9" fmla="*/ 998687 w 1098555"/>
              <a:gd name="connsiteY9" fmla="*/ 49934 h 2639616"/>
              <a:gd name="connsiteX10" fmla="*/ 998687 w 1098555"/>
              <a:gd name="connsiteY10" fmla="*/ 249672 h 2639616"/>
              <a:gd name="connsiteX11" fmla="*/ 1048621 w 1098555"/>
              <a:gd name="connsiteY11" fmla="*/ 199739 h 2639616"/>
              <a:gd name="connsiteX12" fmla="*/ 1098555 w 1098555"/>
              <a:gd name="connsiteY12" fmla="*/ 249672 h 2639616"/>
              <a:gd name="connsiteX13" fmla="*/ 1048621 w 1098555"/>
              <a:gd name="connsiteY13" fmla="*/ 299606 h 2639616"/>
              <a:gd name="connsiteX14" fmla="*/ 998687 w 1098555"/>
              <a:gd name="connsiteY14" fmla="*/ 249672 h 2639616"/>
              <a:gd name="connsiteX15" fmla="*/ 998687 w 1098555"/>
              <a:gd name="connsiteY15" fmla="*/ 449411 h 2639616"/>
              <a:gd name="connsiteX16" fmla="*/ 1048621 w 1098555"/>
              <a:gd name="connsiteY16" fmla="*/ 399476 h 2639616"/>
              <a:gd name="connsiteX17" fmla="*/ 1098555 w 1098555"/>
              <a:gd name="connsiteY17" fmla="*/ 449411 h 2639616"/>
              <a:gd name="connsiteX18" fmla="*/ 1048621 w 1098555"/>
              <a:gd name="connsiteY18" fmla="*/ 499345 h 2639616"/>
              <a:gd name="connsiteX19" fmla="*/ 998687 w 1098555"/>
              <a:gd name="connsiteY19" fmla="*/ 449411 h 2639616"/>
              <a:gd name="connsiteX20" fmla="*/ 998687 w 1098555"/>
              <a:gd name="connsiteY20" fmla="*/ 649146 h 2639616"/>
              <a:gd name="connsiteX21" fmla="*/ 1048621 w 1098555"/>
              <a:gd name="connsiteY21" fmla="*/ 599212 h 2639616"/>
              <a:gd name="connsiteX22" fmla="*/ 1098555 w 1098555"/>
              <a:gd name="connsiteY22" fmla="*/ 649146 h 2639616"/>
              <a:gd name="connsiteX23" fmla="*/ 1048621 w 1098555"/>
              <a:gd name="connsiteY23" fmla="*/ 699080 h 2639616"/>
              <a:gd name="connsiteX24" fmla="*/ 998687 w 1098555"/>
              <a:gd name="connsiteY24" fmla="*/ 649146 h 2639616"/>
              <a:gd name="connsiteX25" fmla="*/ 998687 w 1098555"/>
              <a:gd name="connsiteY25" fmla="*/ 848885 h 2639616"/>
              <a:gd name="connsiteX26" fmla="*/ 1048621 w 1098555"/>
              <a:gd name="connsiteY26" fmla="*/ 798951 h 2639616"/>
              <a:gd name="connsiteX27" fmla="*/ 1098555 w 1098555"/>
              <a:gd name="connsiteY27" fmla="*/ 848885 h 2639616"/>
              <a:gd name="connsiteX28" fmla="*/ 1048621 w 1098555"/>
              <a:gd name="connsiteY28" fmla="*/ 898818 h 2639616"/>
              <a:gd name="connsiteX29" fmla="*/ 998687 w 1098555"/>
              <a:gd name="connsiteY29" fmla="*/ 848885 h 2639616"/>
              <a:gd name="connsiteX30" fmla="*/ 998687 w 1098555"/>
              <a:gd name="connsiteY30" fmla="*/ 1048621 h 2639616"/>
              <a:gd name="connsiteX31" fmla="*/ 1048621 w 1098555"/>
              <a:gd name="connsiteY31" fmla="*/ 998686 h 2639616"/>
              <a:gd name="connsiteX32" fmla="*/ 1098555 w 1098555"/>
              <a:gd name="connsiteY32" fmla="*/ 1048621 h 2639616"/>
              <a:gd name="connsiteX33" fmla="*/ 1048621 w 1098555"/>
              <a:gd name="connsiteY33" fmla="*/ 1098555 h 2639616"/>
              <a:gd name="connsiteX34" fmla="*/ 998687 w 1098555"/>
              <a:gd name="connsiteY34" fmla="*/ 1048621 h 2639616"/>
              <a:gd name="connsiteX35" fmla="*/ 998687 w 1098555"/>
              <a:gd name="connsiteY35" fmla="*/ 1248358 h 2639616"/>
              <a:gd name="connsiteX36" fmla="*/ 1048621 w 1098555"/>
              <a:gd name="connsiteY36" fmla="*/ 1198423 h 2639616"/>
              <a:gd name="connsiteX37" fmla="*/ 1098555 w 1098555"/>
              <a:gd name="connsiteY37" fmla="*/ 1248358 h 2639616"/>
              <a:gd name="connsiteX38" fmla="*/ 1048621 w 1098555"/>
              <a:gd name="connsiteY38" fmla="*/ 1298292 h 2639616"/>
              <a:gd name="connsiteX39" fmla="*/ 998687 w 1098555"/>
              <a:gd name="connsiteY39" fmla="*/ 1248358 h 2639616"/>
              <a:gd name="connsiteX40" fmla="*/ 998687 w 1098555"/>
              <a:gd name="connsiteY40" fmla="*/ 1448095 h 2639616"/>
              <a:gd name="connsiteX41" fmla="*/ 1048621 w 1098555"/>
              <a:gd name="connsiteY41" fmla="*/ 1398161 h 2639616"/>
              <a:gd name="connsiteX42" fmla="*/ 1098555 w 1098555"/>
              <a:gd name="connsiteY42" fmla="*/ 1448095 h 2639616"/>
              <a:gd name="connsiteX43" fmla="*/ 1048621 w 1098555"/>
              <a:gd name="connsiteY43" fmla="*/ 1498029 h 2639616"/>
              <a:gd name="connsiteX44" fmla="*/ 998687 w 1098555"/>
              <a:gd name="connsiteY44" fmla="*/ 1448095 h 2639616"/>
              <a:gd name="connsiteX45" fmla="*/ 998687 w 1098555"/>
              <a:gd name="connsiteY45" fmla="*/ 1647832 h 2639616"/>
              <a:gd name="connsiteX46" fmla="*/ 1048621 w 1098555"/>
              <a:gd name="connsiteY46" fmla="*/ 1597898 h 2639616"/>
              <a:gd name="connsiteX47" fmla="*/ 1098555 w 1098555"/>
              <a:gd name="connsiteY47" fmla="*/ 1647832 h 2639616"/>
              <a:gd name="connsiteX48" fmla="*/ 1048621 w 1098555"/>
              <a:gd name="connsiteY48" fmla="*/ 1697766 h 2639616"/>
              <a:gd name="connsiteX49" fmla="*/ 998687 w 1098555"/>
              <a:gd name="connsiteY49" fmla="*/ 1647832 h 2639616"/>
              <a:gd name="connsiteX50" fmla="*/ 998687 w 1098555"/>
              <a:gd name="connsiteY50" fmla="*/ 1847569 h 2639616"/>
              <a:gd name="connsiteX51" fmla="*/ 1048621 w 1098555"/>
              <a:gd name="connsiteY51" fmla="*/ 1797635 h 2639616"/>
              <a:gd name="connsiteX52" fmla="*/ 1098555 w 1098555"/>
              <a:gd name="connsiteY52" fmla="*/ 1847569 h 2639616"/>
              <a:gd name="connsiteX53" fmla="*/ 1048621 w 1098555"/>
              <a:gd name="connsiteY53" fmla="*/ 1897504 h 2639616"/>
              <a:gd name="connsiteX54" fmla="*/ 998687 w 1098555"/>
              <a:gd name="connsiteY54" fmla="*/ 1847569 h 2639616"/>
              <a:gd name="connsiteX55" fmla="*/ 998687 w 1098555"/>
              <a:gd name="connsiteY55" fmla="*/ 2047307 h 2639616"/>
              <a:gd name="connsiteX56" fmla="*/ 1048621 w 1098555"/>
              <a:gd name="connsiteY56" fmla="*/ 1997372 h 2639616"/>
              <a:gd name="connsiteX57" fmla="*/ 1098555 w 1098555"/>
              <a:gd name="connsiteY57" fmla="*/ 2047307 h 2639616"/>
              <a:gd name="connsiteX58" fmla="*/ 1048621 w 1098555"/>
              <a:gd name="connsiteY58" fmla="*/ 2097241 h 2639616"/>
              <a:gd name="connsiteX59" fmla="*/ 998687 w 1098555"/>
              <a:gd name="connsiteY59" fmla="*/ 2047307 h 2639616"/>
              <a:gd name="connsiteX60" fmla="*/ 998687 w 1098555"/>
              <a:gd name="connsiteY60" fmla="*/ 2247044 h 2639616"/>
              <a:gd name="connsiteX61" fmla="*/ 1048621 w 1098555"/>
              <a:gd name="connsiteY61" fmla="*/ 2197109 h 2639616"/>
              <a:gd name="connsiteX62" fmla="*/ 1098555 w 1098555"/>
              <a:gd name="connsiteY62" fmla="*/ 2247044 h 2639616"/>
              <a:gd name="connsiteX63" fmla="*/ 1048621 w 1098555"/>
              <a:gd name="connsiteY63" fmla="*/ 2296978 h 2639616"/>
              <a:gd name="connsiteX64" fmla="*/ 998687 w 1098555"/>
              <a:gd name="connsiteY64" fmla="*/ 2247044 h 2639616"/>
              <a:gd name="connsiteX65" fmla="*/ 998687 w 1098555"/>
              <a:gd name="connsiteY65" fmla="*/ 2446781 h 2639616"/>
              <a:gd name="connsiteX66" fmla="*/ 1048621 w 1098555"/>
              <a:gd name="connsiteY66" fmla="*/ 2396847 h 2639616"/>
              <a:gd name="connsiteX67" fmla="*/ 1098555 w 1098555"/>
              <a:gd name="connsiteY67" fmla="*/ 2446781 h 2639616"/>
              <a:gd name="connsiteX68" fmla="*/ 1048621 w 1098555"/>
              <a:gd name="connsiteY68" fmla="*/ 2496715 h 2639616"/>
              <a:gd name="connsiteX69" fmla="*/ 998687 w 1098555"/>
              <a:gd name="connsiteY69" fmla="*/ 2446781 h 2639616"/>
              <a:gd name="connsiteX70" fmla="*/ 800342 w 1098555"/>
              <a:gd name="connsiteY70" fmla="*/ 2639616 h 2639616"/>
              <a:gd name="connsiteX71" fmla="*/ 802873 w 1098555"/>
              <a:gd name="connsiteY71" fmla="*/ 2627081 h 2639616"/>
              <a:gd name="connsiteX72" fmla="*/ 848884 w 1098555"/>
              <a:gd name="connsiteY72" fmla="*/ 2596584 h 2639616"/>
              <a:gd name="connsiteX73" fmla="*/ 894894 w 1098555"/>
              <a:gd name="connsiteY73" fmla="*/ 2627081 h 2639616"/>
              <a:gd name="connsiteX74" fmla="*/ 897425 w 1098555"/>
              <a:gd name="connsiteY74" fmla="*/ 2639616 h 2639616"/>
              <a:gd name="connsiteX75" fmla="*/ 798949 w 1098555"/>
              <a:gd name="connsiteY75" fmla="*/ 49934 h 2639616"/>
              <a:gd name="connsiteX76" fmla="*/ 848884 w 1098555"/>
              <a:gd name="connsiteY76" fmla="*/ 0 h 2639616"/>
              <a:gd name="connsiteX77" fmla="*/ 898818 w 1098555"/>
              <a:gd name="connsiteY77" fmla="*/ 49934 h 2639616"/>
              <a:gd name="connsiteX78" fmla="*/ 848884 w 1098555"/>
              <a:gd name="connsiteY78" fmla="*/ 99871 h 2639616"/>
              <a:gd name="connsiteX79" fmla="*/ 798949 w 1098555"/>
              <a:gd name="connsiteY79" fmla="*/ 49934 h 2639616"/>
              <a:gd name="connsiteX80" fmla="*/ 798949 w 1098555"/>
              <a:gd name="connsiteY80" fmla="*/ 249672 h 2639616"/>
              <a:gd name="connsiteX81" fmla="*/ 848884 w 1098555"/>
              <a:gd name="connsiteY81" fmla="*/ 199739 h 2639616"/>
              <a:gd name="connsiteX82" fmla="*/ 898818 w 1098555"/>
              <a:gd name="connsiteY82" fmla="*/ 249672 h 2639616"/>
              <a:gd name="connsiteX83" fmla="*/ 848884 w 1098555"/>
              <a:gd name="connsiteY83" fmla="*/ 299606 h 2639616"/>
              <a:gd name="connsiteX84" fmla="*/ 798949 w 1098555"/>
              <a:gd name="connsiteY84" fmla="*/ 249672 h 2639616"/>
              <a:gd name="connsiteX85" fmla="*/ 798949 w 1098555"/>
              <a:gd name="connsiteY85" fmla="*/ 449411 h 2639616"/>
              <a:gd name="connsiteX86" fmla="*/ 848884 w 1098555"/>
              <a:gd name="connsiteY86" fmla="*/ 399476 h 2639616"/>
              <a:gd name="connsiteX87" fmla="*/ 898818 w 1098555"/>
              <a:gd name="connsiteY87" fmla="*/ 449411 h 2639616"/>
              <a:gd name="connsiteX88" fmla="*/ 848884 w 1098555"/>
              <a:gd name="connsiteY88" fmla="*/ 499345 h 2639616"/>
              <a:gd name="connsiteX89" fmla="*/ 798949 w 1098555"/>
              <a:gd name="connsiteY89" fmla="*/ 449411 h 2639616"/>
              <a:gd name="connsiteX90" fmla="*/ 798949 w 1098555"/>
              <a:gd name="connsiteY90" fmla="*/ 649146 h 2639616"/>
              <a:gd name="connsiteX91" fmla="*/ 848884 w 1098555"/>
              <a:gd name="connsiteY91" fmla="*/ 599212 h 2639616"/>
              <a:gd name="connsiteX92" fmla="*/ 898818 w 1098555"/>
              <a:gd name="connsiteY92" fmla="*/ 649146 h 2639616"/>
              <a:gd name="connsiteX93" fmla="*/ 848884 w 1098555"/>
              <a:gd name="connsiteY93" fmla="*/ 699080 h 2639616"/>
              <a:gd name="connsiteX94" fmla="*/ 798949 w 1098555"/>
              <a:gd name="connsiteY94" fmla="*/ 649146 h 2639616"/>
              <a:gd name="connsiteX95" fmla="*/ 798949 w 1098555"/>
              <a:gd name="connsiteY95" fmla="*/ 848885 h 2639616"/>
              <a:gd name="connsiteX96" fmla="*/ 848884 w 1098555"/>
              <a:gd name="connsiteY96" fmla="*/ 798951 h 2639616"/>
              <a:gd name="connsiteX97" fmla="*/ 898818 w 1098555"/>
              <a:gd name="connsiteY97" fmla="*/ 848885 h 2639616"/>
              <a:gd name="connsiteX98" fmla="*/ 848884 w 1098555"/>
              <a:gd name="connsiteY98" fmla="*/ 898818 h 2639616"/>
              <a:gd name="connsiteX99" fmla="*/ 798949 w 1098555"/>
              <a:gd name="connsiteY99" fmla="*/ 848885 h 2639616"/>
              <a:gd name="connsiteX100" fmla="*/ 798949 w 1098555"/>
              <a:gd name="connsiteY100" fmla="*/ 1048621 h 2639616"/>
              <a:gd name="connsiteX101" fmla="*/ 848884 w 1098555"/>
              <a:gd name="connsiteY101" fmla="*/ 998686 h 2639616"/>
              <a:gd name="connsiteX102" fmla="*/ 898818 w 1098555"/>
              <a:gd name="connsiteY102" fmla="*/ 1048621 h 2639616"/>
              <a:gd name="connsiteX103" fmla="*/ 848884 w 1098555"/>
              <a:gd name="connsiteY103" fmla="*/ 1098555 h 2639616"/>
              <a:gd name="connsiteX104" fmla="*/ 798949 w 1098555"/>
              <a:gd name="connsiteY104" fmla="*/ 1048621 h 2639616"/>
              <a:gd name="connsiteX105" fmla="*/ 798949 w 1098555"/>
              <a:gd name="connsiteY105" fmla="*/ 1248358 h 2639616"/>
              <a:gd name="connsiteX106" fmla="*/ 848884 w 1098555"/>
              <a:gd name="connsiteY106" fmla="*/ 1198423 h 2639616"/>
              <a:gd name="connsiteX107" fmla="*/ 898818 w 1098555"/>
              <a:gd name="connsiteY107" fmla="*/ 1248358 h 2639616"/>
              <a:gd name="connsiteX108" fmla="*/ 848884 w 1098555"/>
              <a:gd name="connsiteY108" fmla="*/ 1298292 h 2639616"/>
              <a:gd name="connsiteX109" fmla="*/ 798949 w 1098555"/>
              <a:gd name="connsiteY109" fmla="*/ 1248358 h 2639616"/>
              <a:gd name="connsiteX110" fmla="*/ 798949 w 1098555"/>
              <a:gd name="connsiteY110" fmla="*/ 1448095 h 2639616"/>
              <a:gd name="connsiteX111" fmla="*/ 848884 w 1098555"/>
              <a:gd name="connsiteY111" fmla="*/ 1398161 h 2639616"/>
              <a:gd name="connsiteX112" fmla="*/ 898818 w 1098555"/>
              <a:gd name="connsiteY112" fmla="*/ 1448095 h 2639616"/>
              <a:gd name="connsiteX113" fmla="*/ 848884 w 1098555"/>
              <a:gd name="connsiteY113" fmla="*/ 1498029 h 2639616"/>
              <a:gd name="connsiteX114" fmla="*/ 798949 w 1098555"/>
              <a:gd name="connsiteY114" fmla="*/ 1448095 h 2639616"/>
              <a:gd name="connsiteX115" fmla="*/ 798949 w 1098555"/>
              <a:gd name="connsiteY115" fmla="*/ 1647832 h 2639616"/>
              <a:gd name="connsiteX116" fmla="*/ 848884 w 1098555"/>
              <a:gd name="connsiteY116" fmla="*/ 1597898 h 2639616"/>
              <a:gd name="connsiteX117" fmla="*/ 898818 w 1098555"/>
              <a:gd name="connsiteY117" fmla="*/ 1647832 h 2639616"/>
              <a:gd name="connsiteX118" fmla="*/ 848884 w 1098555"/>
              <a:gd name="connsiteY118" fmla="*/ 1697766 h 2639616"/>
              <a:gd name="connsiteX119" fmla="*/ 798949 w 1098555"/>
              <a:gd name="connsiteY119" fmla="*/ 1647832 h 2639616"/>
              <a:gd name="connsiteX120" fmla="*/ 798949 w 1098555"/>
              <a:gd name="connsiteY120" fmla="*/ 1847569 h 2639616"/>
              <a:gd name="connsiteX121" fmla="*/ 848884 w 1098555"/>
              <a:gd name="connsiteY121" fmla="*/ 1797635 h 2639616"/>
              <a:gd name="connsiteX122" fmla="*/ 898818 w 1098555"/>
              <a:gd name="connsiteY122" fmla="*/ 1847569 h 2639616"/>
              <a:gd name="connsiteX123" fmla="*/ 848884 w 1098555"/>
              <a:gd name="connsiteY123" fmla="*/ 1897504 h 2639616"/>
              <a:gd name="connsiteX124" fmla="*/ 798949 w 1098555"/>
              <a:gd name="connsiteY124" fmla="*/ 1847569 h 2639616"/>
              <a:gd name="connsiteX125" fmla="*/ 798949 w 1098555"/>
              <a:gd name="connsiteY125" fmla="*/ 2047307 h 2639616"/>
              <a:gd name="connsiteX126" fmla="*/ 848884 w 1098555"/>
              <a:gd name="connsiteY126" fmla="*/ 1997372 h 2639616"/>
              <a:gd name="connsiteX127" fmla="*/ 898818 w 1098555"/>
              <a:gd name="connsiteY127" fmla="*/ 2047307 h 2639616"/>
              <a:gd name="connsiteX128" fmla="*/ 848884 w 1098555"/>
              <a:gd name="connsiteY128" fmla="*/ 2097241 h 2639616"/>
              <a:gd name="connsiteX129" fmla="*/ 798949 w 1098555"/>
              <a:gd name="connsiteY129" fmla="*/ 2047307 h 2639616"/>
              <a:gd name="connsiteX130" fmla="*/ 798949 w 1098555"/>
              <a:gd name="connsiteY130" fmla="*/ 2247044 h 2639616"/>
              <a:gd name="connsiteX131" fmla="*/ 848884 w 1098555"/>
              <a:gd name="connsiteY131" fmla="*/ 2197109 h 2639616"/>
              <a:gd name="connsiteX132" fmla="*/ 898818 w 1098555"/>
              <a:gd name="connsiteY132" fmla="*/ 2247044 h 2639616"/>
              <a:gd name="connsiteX133" fmla="*/ 848884 w 1098555"/>
              <a:gd name="connsiteY133" fmla="*/ 2296978 h 2639616"/>
              <a:gd name="connsiteX134" fmla="*/ 798949 w 1098555"/>
              <a:gd name="connsiteY134" fmla="*/ 2247044 h 2639616"/>
              <a:gd name="connsiteX135" fmla="*/ 798949 w 1098555"/>
              <a:gd name="connsiteY135" fmla="*/ 2446781 h 2639616"/>
              <a:gd name="connsiteX136" fmla="*/ 848884 w 1098555"/>
              <a:gd name="connsiteY136" fmla="*/ 2396847 h 2639616"/>
              <a:gd name="connsiteX137" fmla="*/ 898818 w 1098555"/>
              <a:gd name="connsiteY137" fmla="*/ 2446781 h 2639616"/>
              <a:gd name="connsiteX138" fmla="*/ 848884 w 1098555"/>
              <a:gd name="connsiteY138" fmla="*/ 2496715 h 2639616"/>
              <a:gd name="connsiteX139" fmla="*/ 798949 w 1098555"/>
              <a:gd name="connsiteY139" fmla="*/ 2446781 h 2639616"/>
              <a:gd name="connsiteX140" fmla="*/ 600605 w 1098555"/>
              <a:gd name="connsiteY140" fmla="*/ 2639616 h 2639616"/>
              <a:gd name="connsiteX141" fmla="*/ 603136 w 1098555"/>
              <a:gd name="connsiteY141" fmla="*/ 2627081 h 2639616"/>
              <a:gd name="connsiteX142" fmla="*/ 649146 w 1098555"/>
              <a:gd name="connsiteY142" fmla="*/ 2596584 h 2639616"/>
              <a:gd name="connsiteX143" fmla="*/ 695157 w 1098555"/>
              <a:gd name="connsiteY143" fmla="*/ 2627081 h 2639616"/>
              <a:gd name="connsiteX144" fmla="*/ 697688 w 1098555"/>
              <a:gd name="connsiteY144" fmla="*/ 2639616 h 2639616"/>
              <a:gd name="connsiteX145" fmla="*/ 599212 w 1098555"/>
              <a:gd name="connsiteY145" fmla="*/ 49934 h 2639616"/>
              <a:gd name="connsiteX146" fmla="*/ 649146 w 1098555"/>
              <a:gd name="connsiteY146" fmla="*/ 0 h 2639616"/>
              <a:gd name="connsiteX147" fmla="*/ 699081 w 1098555"/>
              <a:gd name="connsiteY147" fmla="*/ 49934 h 2639616"/>
              <a:gd name="connsiteX148" fmla="*/ 649146 w 1098555"/>
              <a:gd name="connsiteY148" fmla="*/ 99871 h 2639616"/>
              <a:gd name="connsiteX149" fmla="*/ 599212 w 1098555"/>
              <a:gd name="connsiteY149" fmla="*/ 49934 h 2639616"/>
              <a:gd name="connsiteX150" fmla="*/ 599212 w 1098555"/>
              <a:gd name="connsiteY150" fmla="*/ 249672 h 2639616"/>
              <a:gd name="connsiteX151" fmla="*/ 649146 w 1098555"/>
              <a:gd name="connsiteY151" fmla="*/ 199739 h 2639616"/>
              <a:gd name="connsiteX152" fmla="*/ 699081 w 1098555"/>
              <a:gd name="connsiteY152" fmla="*/ 249672 h 2639616"/>
              <a:gd name="connsiteX153" fmla="*/ 649146 w 1098555"/>
              <a:gd name="connsiteY153" fmla="*/ 299606 h 2639616"/>
              <a:gd name="connsiteX154" fmla="*/ 599212 w 1098555"/>
              <a:gd name="connsiteY154" fmla="*/ 249672 h 2639616"/>
              <a:gd name="connsiteX155" fmla="*/ 599212 w 1098555"/>
              <a:gd name="connsiteY155" fmla="*/ 449411 h 2639616"/>
              <a:gd name="connsiteX156" fmla="*/ 649146 w 1098555"/>
              <a:gd name="connsiteY156" fmla="*/ 399476 h 2639616"/>
              <a:gd name="connsiteX157" fmla="*/ 699081 w 1098555"/>
              <a:gd name="connsiteY157" fmla="*/ 449411 h 2639616"/>
              <a:gd name="connsiteX158" fmla="*/ 649146 w 1098555"/>
              <a:gd name="connsiteY158" fmla="*/ 499345 h 2639616"/>
              <a:gd name="connsiteX159" fmla="*/ 599212 w 1098555"/>
              <a:gd name="connsiteY159" fmla="*/ 449411 h 2639616"/>
              <a:gd name="connsiteX160" fmla="*/ 599212 w 1098555"/>
              <a:gd name="connsiteY160" fmla="*/ 649146 h 2639616"/>
              <a:gd name="connsiteX161" fmla="*/ 649146 w 1098555"/>
              <a:gd name="connsiteY161" fmla="*/ 599212 h 2639616"/>
              <a:gd name="connsiteX162" fmla="*/ 699081 w 1098555"/>
              <a:gd name="connsiteY162" fmla="*/ 649146 h 2639616"/>
              <a:gd name="connsiteX163" fmla="*/ 649146 w 1098555"/>
              <a:gd name="connsiteY163" fmla="*/ 699080 h 2639616"/>
              <a:gd name="connsiteX164" fmla="*/ 599212 w 1098555"/>
              <a:gd name="connsiteY164" fmla="*/ 649146 h 2639616"/>
              <a:gd name="connsiteX165" fmla="*/ 599212 w 1098555"/>
              <a:gd name="connsiteY165" fmla="*/ 848885 h 2639616"/>
              <a:gd name="connsiteX166" fmla="*/ 649146 w 1098555"/>
              <a:gd name="connsiteY166" fmla="*/ 798951 h 2639616"/>
              <a:gd name="connsiteX167" fmla="*/ 699081 w 1098555"/>
              <a:gd name="connsiteY167" fmla="*/ 848885 h 2639616"/>
              <a:gd name="connsiteX168" fmla="*/ 649146 w 1098555"/>
              <a:gd name="connsiteY168" fmla="*/ 898818 h 2639616"/>
              <a:gd name="connsiteX169" fmla="*/ 599212 w 1098555"/>
              <a:gd name="connsiteY169" fmla="*/ 848885 h 2639616"/>
              <a:gd name="connsiteX170" fmla="*/ 599212 w 1098555"/>
              <a:gd name="connsiteY170" fmla="*/ 1048621 h 2639616"/>
              <a:gd name="connsiteX171" fmla="*/ 649146 w 1098555"/>
              <a:gd name="connsiteY171" fmla="*/ 998686 h 2639616"/>
              <a:gd name="connsiteX172" fmla="*/ 699081 w 1098555"/>
              <a:gd name="connsiteY172" fmla="*/ 1048621 h 2639616"/>
              <a:gd name="connsiteX173" fmla="*/ 649146 w 1098555"/>
              <a:gd name="connsiteY173" fmla="*/ 1098555 h 2639616"/>
              <a:gd name="connsiteX174" fmla="*/ 599212 w 1098555"/>
              <a:gd name="connsiteY174" fmla="*/ 1048621 h 2639616"/>
              <a:gd name="connsiteX175" fmla="*/ 599212 w 1098555"/>
              <a:gd name="connsiteY175" fmla="*/ 1248358 h 2639616"/>
              <a:gd name="connsiteX176" fmla="*/ 649146 w 1098555"/>
              <a:gd name="connsiteY176" fmla="*/ 1198423 h 2639616"/>
              <a:gd name="connsiteX177" fmla="*/ 699081 w 1098555"/>
              <a:gd name="connsiteY177" fmla="*/ 1248358 h 2639616"/>
              <a:gd name="connsiteX178" fmla="*/ 649146 w 1098555"/>
              <a:gd name="connsiteY178" fmla="*/ 1298292 h 2639616"/>
              <a:gd name="connsiteX179" fmla="*/ 599212 w 1098555"/>
              <a:gd name="connsiteY179" fmla="*/ 1248358 h 2639616"/>
              <a:gd name="connsiteX180" fmla="*/ 599212 w 1098555"/>
              <a:gd name="connsiteY180" fmla="*/ 1448095 h 2639616"/>
              <a:gd name="connsiteX181" fmla="*/ 649146 w 1098555"/>
              <a:gd name="connsiteY181" fmla="*/ 1398161 h 2639616"/>
              <a:gd name="connsiteX182" fmla="*/ 699081 w 1098555"/>
              <a:gd name="connsiteY182" fmla="*/ 1448095 h 2639616"/>
              <a:gd name="connsiteX183" fmla="*/ 649146 w 1098555"/>
              <a:gd name="connsiteY183" fmla="*/ 1498029 h 2639616"/>
              <a:gd name="connsiteX184" fmla="*/ 599212 w 1098555"/>
              <a:gd name="connsiteY184" fmla="*/ 1448095 h 2639616"/>
              <a:gd name="connsiteX185" fmla="*/ 599212 w 1098555"/>
              <a:gd name="connsiteY185" fmla="*/ 1647832 h 2639616"/>
              <a:gd name="connsiteX186" fmla="*/ 649146 w 1098555"/>
              <a:gd name="connsiteY186" fmla="*/ 1597898 h 2639616"/>
              <a:gd name="connsiteX187" fmla="*/ 699081 w 1098555"/>
              <a:gd name="connsiteY187" fmla="*/ 1647832 h 2639616"/>
              <a:gd name="connsiteX188" fmla="*/ 649146 w 1098555"/>
              <a:gd name="connsiteY188" fmla="*/ 1697766 h 2639616"/>
              <a:gd name="connsiteX189" fmla="*/ 599212 w 1098555"/>
              <a:gd name="connsiteY189" fmla="*/ 1647832 h 2639616"/>
              <a:gd name="connsiteX190" fmla="*/ 599212 w 1098555"/>
              <a:gd name="connsiteY190" fmla="*/ 1847569 h 2639616"/>
              <a:gd name="connsiteX191" fmla="*/ 649146 w 1098555"/>
              <a:gd name="connsiteY191" fmla="*/ 1797635 h 2639616"/>
              <a:gd name="connsiteX192" fmla="*/ 699081 w 1098555"/>
              <a:gd name="connsiteY192" fmla="*/ 1847569 h 2639616"/>
              <a:gd name="connsiteX193" fmla="*/ 649146 w 1098555"/>
              <a:gd name="connsiteY193" fmla="*/ 1897504 h 2639616"/>
              <a:gd name="connsiteX194" fmla="*/ 599212 w 1098555"/>
              <a:gd name="connsiteY194" fmla="*/ 1847569 h 2639616"/>
              <a:gd name="connsiteX195" fmla="*/ 599212 w 1098555"/>
              <a:gd name="connsiteY195" fmla="*/ 2047307 h 2639616"/>
              <a:gd name="connsiteX196" fmla="*/ 649146 w 1098555"/>
              <a:gd name="connsiteY196" fmla="*/ 1997372 h 2639616"/>
              <a:gd name="connsiteX197" fmla="*/ 699081 w 1098555"/>
              <a:gd name="connsiteY197" fmla="*/ 2047307 h 2639616"/>
              <a:gd name="connsiteX198" fmla="*/ 649146 w 1098555"/>
              <a:gd name="connsiteY198" fmla="*/ 2097241 h 2639616"/>
              <a:gd name="connsiteX199" fmla="*/ 599212 w 1098555"/>
              <a:gd name="connsiteY199" fmla="*/ 2047307 h 2639616"/>
              <a:gd name="connsiteX200" fmla="*/ 599212 w 1098555"/>
              <a:gd name="connsiteY200" fmla="*/ 2247044 h 2639616"/>
              <a:gd name="connsiteX201" fmla="*/ 649146 w 1098555"/>
              <a:gd name="connsiteY201" fmla="*/ 2197109 h 2639616"/>
              <a:gd name="connsiteX202" fmla="*/ 699081 w 1098555"/>
              <a:gd name="connsiteY202" fmla="*/ 2247044 h 2639616"/>
              <a:gd name="connsiteX203" fmla="*/ 649146 w 1098555"/>
              <a:gd name="connsiteY203" fmla="*/ 2296978 h 2639616"/>
              <a:gd name="connsiteX204" fmla="*/ 599212 w 1098555"/>
              <a:gd name="connsiteY204" fmla="*/ 2247044 h 2639616"/>
              <a:gd name="connsiteX205" fmla="*/ 599212 w 1098555"/>
              <a:gd name="connsiteY205" fmla="*/ 2446781 h 2639616"/>
              <a:gd name="connsiteX206" fmla="*/ 649146 w 1098555"/>
              <a:gd name="connsiteY206" fmla="*/ 2396847 h 2639616"/>
              <a:gd name="connsiteX207" fmla="*/ 699081 w 1098555"/>
              <a:gd name="connsiteY207" fmla="*/ 2446781 h 2639616"/>
              <a:gd name="connsiteX208" fmla="*/ 649146 w 1098555"/>
              <a:gd name="connsiteY208" fmla="*/ 2496715 h 2639616"/>
              <a:gd name="connsiteX209" fmla="*/ 599212 w 1098555"/>
              <a:gd name="connsiteY209" fmla="*/ 2446781 h 2639616"/>
              <a:gd name="connsiteX210" fmla="*/ 400868 w 1098555"/>
              <a:gd name="connsiteY210" fmla="*/ 2639616 h 2639616"/>
              <a:gd name="connsiteX211" fmla="*/ 403399 w 1098555"/>
              <a:gd name="connsiteY211" fmla="*/ 2627081 h 2639616"/>
              <a:gd name="connsiteX212" fmla="*/ 449409 w 1098555"/>
              <a:gd name="connsiteY212" fmla="*/ 2596584 h 2639616"/>
              <a:gd name="connsiteX213" fmla="*/ 495419 w 1098555"/>
              <a:gd name="connsiteY213" fmla="*/ 2627081 h 2639616"/>
              <a:gd name="connsiteX214" fmla="*/ 497950 w 1098555"/>
              <a:gd name="connsiteY214" fmla="*/ 2639616 h 2639616"/>
              <a:gd name="connsiteX215" fmla="*/ 399475 w 1098555"/>
              <a:gd name="connsiteY215" fmla="*/ 49934 h 2639616"/>
              <a:gd name="connsiteX216" fmla="*/ 449409 w 1098555"/>
              <a:gd name="connsiteY216" fmla="*/ 0 h 2639616"/>
              <a:gd name="connsiteX217" fmla="*/ 499343 w 1098555"/>
              <a:gd name="connsiteY217" fmla="*/ 49934 h 2639616"/>
              <a:gd name="connsiteX218" fmla="*/ 449409 w 1098555"/>
              <a:gd name="connsiteY218" fmla="*/ 99871 h 2639616"/>
              <a:gd name="connsiteX219" fmla="*/ 399475 w 1098555"/>
              <a:gd name="connsiteY219" fmla="*/ 49934 h 2639616"/>
              <a:gd name="connsiteX220" fmla="*/ 399475 w 1098555"/>
              <a:gd name="connsiteY220" fmla="*/ 249672 h 2639616"/>
              <a:gd name="connsiteX221" fmla="*/ 449409 w 1098555"/>
              <a:gd name="connsiteY221" fmla="*/ 199739 h 2639616"/>
              <a:gd name="connsiteX222" fmla="*/ 499343 w 1098555"/>
              <a:gd name="connsiteY222" fmla="*/ 249672 h 2639616"/>
              <a:gd name="connsiteX223" fmla="*/ 449409 w 1098555"/>
              <a:gd name="connsiteY223" fmla="*/ 299606 h 2639616"/>
              <a:gd name="connsiteX224" fmla="*/ 399475 w 1098555"/>
              <a:gd name="connsiteY224" fmla="*/ 249672 h 2639616"/>
              <a:gd name="connsiteX225" fmla="*/ 399475 w 1098555"/>
              <a:gd name="connsiteY225" fmla="*/ 449411 h 2639616"/>
              <a:gd name="connsiteX226" fmla="*/ 449409 w 1098555"/>
              <a:gd name="connsiteY226" fmla="*/ 399476 h 2639616"/>
              <a:gd name="connsiteX227" fmla="*/ 499343 w 1098555"/>
              <a:gd name="connsiteY227" fmla="*/ 449411 h 2639616"/>
              <a:gd name="connsiteX228" fmla="*/ 449409 w 1098555"/>
              <a:gd name="connsiteY228" fmla="*/ 499345 h 2639616"/>
              <a:gd name="connsiteX229" fmla="*/ 399475 w 1098555"/>
              <a:gd name="connsiteY229" fmla="*/ 449411 h 2639616"/>
              <a:gd name="connsiteX230" fmla="*/ 399475 w 1098555"/>
              <a:gd name="connsiteY230" fmla="*/ 649146 h 2639616"/>
              <a:gd name="connsiteX231" fmla="*/ 449409 w 1098555"/>
              <a:gd name="connsiteY231" fmla="*/ 599212 h 2639616"/>
              <a:gd name="connsiteX232" fmla="*/ 499343 w 1098555"/>
              <a:gd name="connsiteY232" fmla="*/ 649146 h 2639616"/>
              <a:gd name="connsiteX233" fmla="*/ 449409 w 1098555"/>
              <a:gd name="connsiteY233" fmla="*/ 699080 h 2639616"/>
              <a:gd name="connsiteX234" fmla="*/ 399475 w 1098555"/>
              <a:gd name="connsiteY234" fmla="*/ 649146 h 2639616"/>
              <a:gd name="connsiteX235" fmla="*/ 399475 w 1098555"/>
              <a:gd name="connsiteY235" fmla="*/ 848885 h 2639616"/>
              <a:gd name="connsiteX236" fmla="*/ 449409 w 1098555"/>
              <a:gd name="connsiteY236" fmla="*/ 798951 h 2639616"/>
              <a:gd name="connsiteX237" fmla="*/ 499343 w 1098555"/>
              <a:gd name="connsiteY237" fmla="*/ 848885 h 2639616"/>
              <a:gd name="connsiteX238" fmla="*/ 449409 w 1098555"/>
              <a:gd name="connsiteY238" fmla="*/ 898818 h 2639616"/>
              <a:gd name="connsiteX239" fmla="*/ 399475 w 1098555"/>
              <a:gd name="connsiteY239" fmla="*/ 848885 h 2639616"/>
              <a:gd name="connsiteX240" fmla="*/ 399475 w 1098555"/>
              <a:gd name="connsiteY240" fmla="*/ 1048621 h 2639616"/>
              <a:gd name="connsiteX241" fmla="*/ 449409 w 1098555"/>
              <a:gd name="connsiteY241" fmla="*/ 998686 h 2639616"/>
              <a:gd name="connsiteX242" fmla="*/ 499343 w 1098555"/>
              <a:gd name="connsiteY242" fmla="*/ 1048621 h 2639616"/>
              <a:gd name="connsiteX243" fmla="*/ 449409 w 1098555"/>
              <a:gd name="connsiteY243" fmla="*/ 1098555 h 2639616"/>
              <a:gd name="connsiteX244" fmla="*/ 399475 w 1098555"/>
              <a:gd name="connsiteY244" fmla="*/ 1048621 h 2639616"/>
              <a:gd name="connsiteX245" fmla="*/ 399475 w 1098555"/>
              <a:gd name="connsiteY245" fmla="*/ 1248358 h 2639616"/>
              <a:gd name="connsiteX246" fmla="*/ 449409 w 1098555"/>
              <a:gd name="connsiteY246" fmla="*/ 1198423 h 2639616"/>
              <a:gd name="connsiteX247" fmla="*/ 499343 w 1098555"/>
              <a:gd name="connsiteY247" fmla="*/ 1248358 h 2639616"/>
              <a:gd name="connsiteX248" fmla="*/ 449409 w 1098555"/>
              <a:gd name="connsiteY248" fmla="*/ 1298292 h 2639616"/>
              <a:gd name="connsiteX249" fmla="*/ 399475 w 1098555"/>
              <a:gd name="connsiteY249" fmla="*/ 1248358 h 2639616"/>
              <a:gd name="connsiteX250" fmla="*/ 399475 w 1098555"/>
              <a:gd name="connsiteY250" fmla="*/ 1448095 h 2639616"/>
              <a:gd name="connsiteX251" fmla="*/ 449409 w 1098555"/>
              <a:gd name="connsiteY251" fmla="*/ 1398161 h 2639616"/>
              <a:gd name="connsiteX252" fmla="*/ 499343 w 1098555"/>
              <a:gd name="connsiteY252" fmla="*/ 1448095 h 2639616"/>
              <a:gd name="connsiteX253" fmla="*/ 449409 w 1098555"/>
              <a:gd name="connsiteY253" fmla="*/ 1498029 h 2639616"/>
              <a:gd name="connsiteX254" fmla="*/ 399475 w 1098555"/>
              <a:gd name="connsiteY254" fmla="*/ 1448095 h 2639616"/>
              <a:gd name="connsiteX255" fmla="*/ 399475 w 1098555"/>
              <a:gd name="connsiteY255" fmla="*/ 1647832 h 2639616"/>
              <a:gd name="connsiteX256" fmla="*/ 449409 w 1098555"/>
              <a:gd name="connsiteY256" fmla="*/ 1597898 h 2639616"/>
              <a:gd name="connsiteX257" fmla="*/ 499343 w 1098555"/>
              <a:gd name="connsiteY257" fmla="*/ 1647832 h 2639616"/>
              <a:gd name="connsiteX258" fmla="*/ 449409 w 1098555"/>
              <a:gd name="connsiteY258" fmla="*/ 1697766 h 2639616"/>
              <a:gd name="connsiteX259" fmla="*/ 399475 w 1098555"/>
              <a:gd name="connsiteY259" fmla="*/ 1647832 h 2639616"/>
              <a:gd name="connsiteX260" fmla="*/ 399475 w 1098555"/>
              <a:gd name="connsiteY260" fmla="*/ 1847569 h 2639616"/>
              <a:gd name="connsiteX261" fmla="*/ 449409 w 1098555"/>
              <a:gd name="connsiteY261" fmla="*/ 1797635 h 2639616"/>
              <a:gd name="connsiteX262" fmla="*/ 499343 w 1098555"/>
              <a:gd name="connsiteY262" fmla="*/ 1847569 h 2639616"/>
              <a:gd name="connsiteX263" fmla="*/ 449409 w 1098555"/>
              <a:gd name="connsiteY263" fmla="*/ 1897504 h 2639616"/>
              <a:gd name="connsiteX264" fmla="*/ 399475 w 1098555"/>
              <a:gd name="connsiteY264" fmla="*/ 1847569 h 2639616"/>
              <a:gd name="connsiteX265" fmla="*/ 399475 w 1098555"/>
              <a:gd name="connsiteY265" fmla="*/ 2047307 h 2639616"/>
              <a:gd name="connsiteX266" fmla="*/ 449409 w 1098555"/>
              <a:gd name="connsiteY266" fmla="*/ 1997372 h 2639616"/>
              <a:gd name="connsiteX267" fmla="*/ 499343 w 1098555"/>
              <a:gd name="connsiteY267" fmla="*/ 2047307 h 2639616"/>
              <a:gd name="connsiteX268" fmla="*/ 449409 w 1098555"/>
              <a:gd name="connsiteY268" fmla="*/ 2097241 h 2639616"/>
              <a:gd name="connsiteX269" fmla="*/ 399475 w 1098555"/>
              <a:gd name="connsiteY269" fmla="*/ 2047307 h 2639616"/>
              <a:gd name="connsiteX270" fmla="*/ 399475 w 1098555"/>
              <a:gd name="connsiteY270" fmla="*/ 2247044 h 2639616"/>
              <a:gd name="connsiteX271" fmla="*/ 449409 w 1098555"/>
              <a:gd name="connsiteY271" fmla="*/ 2197109 h 2639616"/>
              <a:gd name="connsiteX272" fmla="*/ 499343 w 1098555"/>
              <a:gd name="connsiteY272" fmla="*/ 2247044 h 2639616"/>
              <a:gd name="connsiteX273" fmla="*/ 449409 w 1098555"/>
              <a:gd name="connsiteY273" fmla="*/ 2296978 h 2639616"/>
              <a:gd name="connsiteX274" fmla="*/ 399475 w 1098555"/>
              <a:gd name="connsiteY274" fmla="*/ 2247044 h 2639616"/>
              <a:gd name="connsiteX275" fmla="*/ 399475 w 1098555"/>
              <a:gd name="connsiteY275" fmla="*/ 2446781 h 2639616"/>
              <a:gd name="connsiteX276" fmla="*/ 449409 w 1098555"/>
              <a:gd name="connsiteY276" fmla="*/ 2396847 h 2639616"/>
              <a:gd name="connsiteX277" fmla="*/ 499343 w 1098555"/>
              <a:gd name="connsiteY277" fmla="*/ 2446781 h 2639616"/>
              <a:gd name="connsiteX278" fmla="*/ 449409 w 1098555"/>
              <a:gd name="connsiteY278" fmla="*/ 2496715 h 2639616"/>
              <a:gd name="connsiteX279" fmla="*/ 399475 w 1098555"/>
              <a:gd name="connsiteY279" fmla="*/ 2446781 h 2639616"/>
              <a:gd name="connsiteX280" fmla="*/ 201130 w 1098555"/>
              <a:gd name="connsiteY280" fmla="*/ 2639616 h 2639616"/>
              <a:gd name="connsiteX281" fmla="*/ 203661 w 1098555"/>
              <a:gd name="connsiteY281" fmla="*/ 2627081 h 2639616"/>
              <a:gd name="connsiteX282" fmla="*/ 249672 w 1098555"/>
              <a:gd name="connsiteY282" fmla="*/ 2596584 h 2639616"/>
              <a:gd name="connsiteX283" fmla="*/ 295682 w 1098555"/>
              <a:gd name="connsiteY283" fmla="*/ 2627081 h 2639616"/>
              <a:gd name="connsiteX284" fmla="*/ 298213 w 1098555"/>
              <a:gd name="connsiteY284" fmla="*/ 2639616 h 2639616"/>
              <a:gd name="connsiteX285" fmla="*/ 199737 w 1098555"/>
              <a:gd name="connsiteY285" fmla="*/ 49934 h 2639616"/>
              <a:gd name="connsiteX286" fmla="*/ 249672 w 1098555"/>
              <a:gd name="connsiteY286" fmla="*/ 0 h 2639616"/>
              <a:gd name="connsiteX287" fmla="*/ 299606 w 1098555"/>
              <a:gd name="connsiteY287" fmla="*/ 49934 h 2639616"/>
              <a:gd name="connsiteX288" fmla="*/ 249672 w 1098555"/>
              <a:gd name="connsiteY288" fmla="*/ 99871 h 2639616"/>
              <a:gd name="connsiteX289" fmla="*/ 199737 w 1098555"/>
              <a:gd name="connsiteY289" fmla="*/ 49934 h 2639616"/>
              <a:gd name="connsiteX290" fmla="*/ 199737 w 1098555"/>
              <a:gd name="connsiteY290" fmla="*/ 249672 h 2639616"/>
              <a:gd name="connsiteX291" fmla="*/ 249672 w 1098555"/>
              <a:gd name="connsiteY291" fmla="*/ 199739 h 2639616"/>
              <a:gd name="connsiteX292" fmla="*/ 299606 w 1098555"/>
              <a:gd name="connsiteY292" fmla="*/ 249672 h 2639616"/>
              <a:gd name="connsiteX293" fmla="*/ 249672 w 1098555"/>
              <a:gd name="connsiteY293" fmla="*/ 299606 h 2639616"/>
              <a:gd name="connsiteX294" fmla="*/ 199737 w 1098555"/>
              <a:gd name="connsiteY294" fmla="*/ 249672 h 2639616"/>
              <a:gd name="connsiteX295" fmla="*/ 199737 w 1098555"/>
              <a:gd name="connsiteY295" fmla="*/ 449411 h 2639616"/>
              <a:gd name="connsiteX296" fmla="*/ 249672 w 1098555"/>
              <a:gd name="connsiteY296" fmla="*/ 399476 h 2639616"/>
              <a:gd name="connsiteX297" fmla="*/ 299606 w 1098555"/>
              <a:gd name="connsiteY297" fmla="*/ 449411 h 2639616"/>
              <a:gd name="connsiteX298" fmla="*/ 249672 w 1098555"/>
              <a:gd name="connsiteY298" fmla="*/ 499345 h 2639616"/>
              <a:gd name="connsiteX299" fmla="*/ 199737 w 1098555"/>
              <a:gd name="connsiteY299" fmla="*/ 449411 h 2639616"/>
              <a:gd name="connsiteX300" fmla="*/ 199737 w 1098555"/>
              <a:gd name="connsiteY300" fmla="*/ 649146 h 2639616"/>
              <a:gd name="connsiteX301" fmla="*/ 249672 w 1098555"/>
              <a:gd name="connsiteY301" fmla="*/ 599212 h 2639616"/>
              <a:gd name="connsiteX302" fmla="*/ 299606 w 1098555"/>
              <a:gd name="connsiteY302" fmla="*/ 649146 h 2639616"/>
              <a:gd name="connsiteX303" fmla="*/ 249672 w 1098555"/>
              <a:gd name="connsiteY303" fmla="*/ 699080 h 2639616"/>
              <a:gd name="connsiteX304" fmla="*/ 199737 w 1098555"/>
              <a:gd name="connsiteY304" fmla="*/ 649146 h 2639616"/>
              <a:gd name="connsiteX305" fmla="*/ 199737 w 1098555"/>
              <a:gd name="connsiteY305" fmla="*/ 848885 h 2639616"/>
              <a:gd name="connsiteX306" fmla="*/ 249672 w 1098555"/>
              <a:gd name="connsiteY306" fmla="*/ 798951 h 2639616"/>
              <a:gd name="connsiteX307" fmla="*/ 299606 w 1098555"/>
              <a:gd name="connsiteY307" fmla="*/ 848885 h 2639616"/>
              <a:gd name="connsiteX308" fmla="*/ 249672 w 1098555"/>
              <a:gd name="connsiteY308" fmla="*/ 898818 h 2639616"/>
              <a:gd name="connsiteX309" fmla="*/ 199737 w 1098555"/>
              <a:gd name="connsiteY309" fmla="*/ 848885 h 2639616"/>
              <a:gd name="connsiteX310" fmla="*/ 199737 w 1098555"/>
              <a:gd name="connsiteY310" fmla="*/ 1048621 h 2639616"/>
              <a:gd name="connsiteX311" fmla="*/ 249672 w 1098555"/>
              <a:gd name="connsiteY311" fmla="*/ 998686 h 2639616"/>
              <a:gd name="connsiteX312" fmla="*/ 299606 w 1098555"/>
              <a:gd name="connsiteY312" fmla="*/ 1048621 h 2639616"/>
              <a:gd name="connsiteX313" fmla="*/ 249672 w 1098555"/>
              <a:gd name="connsiteY313" fmla="*/ 1098555 h 2639616"/>
              <a:gd name="connsiteX314" fmla="*/ 199737 w 1098555"/>
              <a:gd name="connsiteY314" fmla="*/ 1048621 h 2639616"/>
              <a:gd name="connsiteX315" fmla="*/ 199737 w 1098555"/>
              <a:gd name="connsiteY315" fmla="*/ 1248358 h 2639616"/>
              <a:gd name="connsiteX316" fmla="*/ 249672 w 1098555"/>
              <a:gd name="connsiteY316" fmla="*/ 1198423 h 2639616"/>
              <a:gd name="connsiteX317" fmla="*/ 299606 w 1098555"/>
              <a:gd name="connsiteY317" fmla="*/ 1248358 h 2639616"/>
              <a:gd name="connsiteX318" fmla="*/ 249672 w 1098555"/>
              <a:gd name="connsiteY318" fmla="*/ 1298292 h 2639616"/>
              <a:gd name="connsiteX319" fmla="*/ 199737 w 1098555"/>
              <a:gd name="connsiteY319" fmla="*/ 1248358 h 2639616"/>
              <a:gd name="connsiteX320" fmla="*/ 199737 w 1098555"/>
              <a:gd name="connsiteY320" fmla="*/ 1448095 h 2639616"/>
              <a:gd name="connsiteX321" fmla="*/ 249672 w 1098555"/>
              <a:gd name="connsiteY321" fmla="*/ 1398161 h 2639616"/>
              <a:gd name="connsiteX322" fmla="*/ 299606 w 1098555"/>
              <a:gd name="connsiteY322" fmla="*/ 1448095 h 2639616"/>
              <a:gd name="connsiteX323" fmla="*/ 249672 w 1098555"/>
              <a:gd name="connsiteY323" fmla="*/ 1498029 h 2639616"/>
              <a:gd name="connsiteX324" fmla="*/ 199737 w 1098555"/>
              <a:gd name="connsiteY324" fmla="*/ 1448095 h 2639616"/>
              <a:gd name="connsiteX325" fmla="*/ 199737 w 1098555"/>
              <a:gd name="connsiteY325" fmla="*/ 1647832 h 2639616"/>
              <a:gd name="connsiteX326" fmla="*/ 249672 w 1098555"/>
              <a:gd name="connsiteY326" fmla="*/ 1597898 h 2639616"/>
              <a:gd name="connsiteX327" fmla="*/ 299606 w 1098555"/>
              <a:gd name="connsiteY327" fmla="*/ 1647832 h 2639616"/>
              <a:gd name="connsiteX328" fmla="*/ 249672 w 1098555"/>
              <a:gd name="connsiteY328" fmla="*/ 1697766 h 2639616"/>
              <a:gd name="connsiteX329" fmla="*/ 199737 w 1098555"/>
              <a:gd name="connsiteY329" fmla="*/ 1647832 h 2639616"/>
              <a:gd name="connsiteX330" fmla="*/ 199737 w 1098555"/>
              <a:gd name="connsiteY330" fmla="*/ 1847569 h 2639616"/>
              <a:gd name="connsiteX331" fmla="*/ 249672 w 1098555"/>
              <a:gd name="connsiteY331" fmla="*/ 1797635 h 2639616"/>
              <a:gd name="connsiteX332" fmla="*/ 299606 w 1098555"/>
              <a:gd name="connsiteY332" fmla="*/ 1847569 h 2639616"/>
              <a:gd name="connsiteX333" fmla="*/ 249672 w 1098555"/>
              <a:gd name="connsiteY333" fmla="*/ 1897504 h 2639616"/>
              <a:gd name="connsiteX334" fmla="*/ 199737 w 1098555"/>
              <a:gd name="connsiteY334" fmla="*/ 1847569 h 2639616"/>
              <a:gd name="connsiteX335" fmla="*/ 199737 w 1098555"/>
              <a:gd name="connsiteY335" fmla="*/ 2047307 h 2639616"/>
              <a:gd name="connsiteX336" fmla="*/ 249672 w 1098555"/>
              <a:gd name="connsiteY336" fmla="*/ 1997372 h 2639616"/>
              <a:gd name="connsiteX337" fmla="*/ 299606 w 1098555"/>
              <a:gd name="connsiteY337" fmla="*/ 2047307 h 2639616"/>
              <a:gd name="connsiteX338" fmla="*/ 249672 w 1098555"/>
              <a:gd name="connsiteY338" fmla="*/ 2097241 h 2639616"/>
              <a:gd name="connsiteX339" fmla="*/ 199737 w 1098555"/>
              <a:gd name="connsiteY339" fmla="*/ 2047307 h 2639616"/>
              <a:gd name="connsiteX340" fmla="*/ 199737 w 1098555"/>
              <a:gd name="connsiteY340" fmla="*/ 2247044 h 2639616"/>
              <a:gd name="connsiteX341" fmla="*/ 249672 w 1098555"/>
              <a:gd name="connsiteY341" fmla="*/ 2197109 h 2639616"/>
              <a:gd name="connsiteX342" fmla="*/ 299606 w 1098555"/>
              <a:gd name="connsiteY342" fmla="*/ 2247044 h 2639616"/>
              <a:gd name="connsiteX343" fmla="*/ 249672 w 1098555"/>
              <a:gd name="connsiteY343" fmla="*/ 2296978 h 2639616"/>
              <a:gd name="connsiteX344" fmla="*/ 199737 w 1098555"/>
              <a:gd name="connsiteY344" fmla="*/ 2247044 h 2639616"/>
              <a:gd name="connsiteX345" fmla="*/ 199737 w 1098555"/>
              <a:gd name="connsiteY345" fmla="*/ 2446781 h 2639616"/>
              <a:gd name="connsiteX346" fmla="*/ 249672 w 1098555"/>
              <a:gd name="connsiteY346" fmla="*/ 2396847 h 2639616"/>
              <a:gd name="connsiteX347" fmla="*/ 299606 w 1098555"/>
              <a:gd name="connsiteY347" fmla="*/ 2446781 h 2639616"/>
              <a:gd name="connsiteX348" fmla="*/ 249672 w 1098555"/>
              <a:gd name="connsiteY348" fmla="*/ 2496715 h 2639616"/>
              <a:gd name="connsiteX349" fmla="*/ 199737 w 1098555"/>
              <a:gd name="connsiteY349" fmla="*/ 2446781 h 2639616"/>
              <a:gd name="connsiteX350" fmla="*/ 1393 w 1098555"/>
              <a:gd name="connsiteY350" fmla="*/ 2639616 h 2639616"/>
              <a:gd name="connsiteX351" fmla="*/ 3924 w 1098555"/>
              <a:gd name="connsiteY351" fmla="*/ 2627081 h 2639616"/>
              <a:gd name="connsiteX352" fmla="*/ 49934 w 1098555"/>
              <a:gd name="connsiteY352" fmla="*/ 2596584 h 2639616"/>
              <a:gd name="connsiteX353" fmla="*/ 95945 w 1098555"/>
              <a:gd name="connsiteY353" fmla="*/ 2627081 h 2639616"/>
              <a:gd name="connsiteX354" fmla="*/ 98476 w 1098555"/>
              <a:gd name="connsiteY354" fmla="*/ 2639616 h 2639616"/>
              <a:gd name="connsiteX355" fmla="*/ 0 w 1098555"/>
              <a:gd name="connsiteY355" fmla="*/ 49934 h 2639616"/>
              <a:gd name="connsiteX356" fmla="*/ 49934 w 1098555"/>
              <a:gd name="connsiteY356" fmla="*/ 0 h 2639616"/>
              <a:gd name="connsiteX357" fmla="*/ 99869 w 1098555"/>
              <a:gd name="connsiteY357" fmla="*/ 49934 h 2639616"/>
              <a:gd name="connsiteX358" fmla="*/ 49934 w 1098555"/>
              <a:gd name="connsiteY358" fmla="*/ 99871 h 2639616"/>
              <a:gd name="connsiteX359" fmla="*/ 0 w 1098555"/>
              <a:gd name="connsiteY359" fmla="*/ 49934 h 2639616"/>
              <a:gd name="connsiteX360" fmla="*/ 0 w 1098555"/>
              <a:gd name="connsiteY360" fmla="*/ 249672 h 2639616"/>
              <a:gd name="connsiteX361" fmla="*/ 49934 w 1098555"/>
              <a:gd name="connsiteY361" fmla="*/ 199739 h 2639616"/>
              <a:gd name="connsiteX362" fmla="*/ 99869 w 1098555"/>
              <a:gd name="connsiteY362" fmla="*/ 249672 h 2639616"/>
              <a:gd name="connsiteX363" fmla="*/ 49934 w 1098555"/>
              <a:gd name="connsiteY363" fmla="*/ 299606 h 2639616"/>
              <a:gd name="connsiteX364" fmla="*/ 0 w 1098555"/>
              <a:gd name="connsiteY364" fmla="*/ 249672 h 2639616"/>
              <a:gd name="connsiteX365" fmla="*/ 0 w 1098555"/>
              <a:gd name="connsiteY365" fmla="*/ 449411 h 2639616"/>
              <a:gd name="connsiteX366" fmla="*/ 49934 w 1098555"/>
              <a:gd name="connsiteY366" fmla="*/ 399476 h 2639616"/>
              <a:gd name="connsiteX367" fmla="*/ 99869 w 1098555"/>
              <a:gd name="connsiteY367" fmla="*/ 449411 h 2639616"/>
              <a:gd name="connsiteX368" fmla="*/ 49934 w 1098555"/>
              <a:gd name="connsiteY368" fmla="*/ 499345 h 2639616"/>
              <a:gd name="connsiteX369" fmla="*/ 0 w 1098555"/>
              <a:gd name="connsiteY369" fmla="*/ 449411 h 2639616"/>
              <a:gd name="connsiteX370" fmla="*/ 0 w 1098555"/>
              <a:gd name="connsiteY370" fmla="*/ 649146 h 2639616"/>
              <a:gd name="connsiteX371" fmla="*/ 49934 w 1098555"/>
              <a:gd name="connsiteY371" fmla="*/ 599212 h 2639616"/>
              <a:gd name="connsiteX372" fmla="*/ 99869 w 1098555"/>
              <a:gd name="connsiteY372" fmla="*/ 649146 h 2639616"/>
              <a:gd name="connsiteX373" fmla="*/ 49934 w 1098555"/>
              <a:gd name="connsiteY373" fmla="*/ 699080 h 2639616"/>
              <a:gd name="connsiteX374" fmla="*/ 0 w 1098555"/>
              <a:gd name="connsiteY374" fmla="*/ 649146 h 2639616"/>
              <a:gd name="connsiteX375" fmla="*/ 0 w 1098555"/>
              <a:gd name="connsiteY375" fmla="*/ 848885 h 2639616"/>
              <a:gd name="connsiteX376" fmla="*/ 49934 w 1098555"/>
              <a:gd name="connsiteY376" fmla="*/ 798951 h 2639616"/>
              <a:gd name="connsiteX377" fmla="*/ 99869 w 1098555"/>
              <a:gd name="connsiteY377" fmla="*/ 848885 h 2639616"/>
              <a:gd name="connsiteX378" fmla="*/ 49934 w 1098555"/>
              <a:gd name="connsiteY378" fmla="*/ 898818 h 2639616"/>
              <a:gd name="connsiteX379" fmla="*/ 0 w 1098555"/>
              <a:gd name="connsiteY379" fmla="*/ 848885 h 2639616"/>
              <a:gd name="connsiteX380" fmla="*/ 0 w 1098555"/>
              <a:gd name="connsiteY380" fmla="*/ 1048621 h 2639616"/>
              <a:gd name="connsiteX381" fmla="*/ 49934 w 1098555"/>
              <a:gd name="connsiteY381" fmla="*/ 998686 h 2639616"/>
              <a:gd name="connsiteX382" fmla="*/ 99869 w 1098555"/>
              <a:gd name="connsiteY382" fmla="*/ 1048621 h 2639616"/>
              <a:gd name="connsiteX383" fmla="*/ 49934 w 1098555"/>
              <a:gd name="connsiteY383" fmla="*/ 1098555 h 2639616"/>
              <a:gd name="connsiteX384" fmla="*/ 0 w 1098555"/>
              <a:gd name="connsiteY384" fmla="*/ 1048621 h 2639616"/>
              <a:gd name="connsiteX385" fmla="*/ 0 w 1098555"/>
              <a:gd name="connsiteY385" fmla="*/ 1248358 h 2639616"/>
              <a:gd name="connsiteX386" fmla="*/ 49934 w 1098555"/>
              <a:gd name="connsiteY386" fmla="*/ 1198423 h 2639616"/>
              <a:gd name="connsiteX387" fmla="*/ 99869 w 1098555"/>
              <a:gd name="connsiteY387" fmla="*/ 1248358 h 2639616"/>
              <a:gd name="connsiteX388" fmla="*/ 49934 w 1098555"/>
              <a:gd name="connsiteY388" fmla="*/ 1298292 h 2639616"/>
              <a:gd name="connsiteX389" fmla="*/ 0 w 1098555"/>
              <a:gd name="connsiteY389" fmla="*/ 1248358 h 2639616"/>
              <a:gd name="connsiteX390" fmla="*/ 0 w 1098555"/>
              <a:gd name="connsiteY390" fmla="*/ 1448095 h 2639616"/>
              <a:gd name="connsiteX391" fmla="*/ 49934 w 1098555"/>
              <a:gd name="connsiteY391" fmla="*/ 1398161 h 2639616"/>
              <a:gd name="connsiteX392" fmla="*/ 99869 w 1098555"/>
              <a:gd name="connsiteY392" fmla="*/ 1448095 h 2639616"/>
              <a:gd name="connsiteX393" fmla="*/ 49934 w 1098555"/>
              <a:gd name="connsiteY393" fmla="*/ 1498029 h 2639616"/>
              <a:gd name="connsiteX394" fmla="*/ 0 w 1098555"/>
              <a:gd name="connsiteY394" fmla="*/ 1448095 h 2639616"/>
              <a:gd name="connsiteX395" fmla="*/ 0 w 1098555"/>
              <a:gd name="connsiteY395" fmla="*/ 1647832 h 2639616"/>
              <a:gd name="connsiteX396" fmla="*/ 49934 w 1098555"/>
              <a:gd name="connsiteY396" fmla="*/ 1597898 h 2639616"/>
              <a:gd name="connsiteX397" fmla="*/ 99869 w 1098555"/>
              <a:gd name="connsiteY397" fmla="*/ 1647832 h 2639616"/>
              <a:gd name="connsiteX398" fmla="*/ 49934 w 1098555"/>
              <a:gd name="connsiteY398" fmla="*/ 1697766 h 2639616"/>
              <a:gd name="connsiteX399" fmla="*/ 0 w 1098555"/>
              <a:gd name="connsiteY399" fmla="*/ 1647832 h 2639616"/>
              <a:gd name="connsiteX400" fmla="*/ 0 w 1098555"/>
              <a:gd name="connsiteY400" fmla="*/ 1847569 h 2639616"/>
              <a:gd name="connsiteX401" fmla="*/ 49934 w 1098555"/>
              <a:gd name="connsiteY401" fmla="*/ 1797635 h 2639616"/>
              <a:gd name="connsiteX402" fmla="*/ 99869 w 1098555"/>
              <a:gd name="connsiteY402" fmla="*/ 1847569 h 2639616"/>
              <a:gd name="connsiteX403" fmla="*/ 49934 w 1098555"/>
              <a:gd name="connsiteY403" fmla="*/ 1897504 h 2639616"/>
              <a:gd name="connsiteX404" fmla="*/ 0 w 1098555"/>
              <a:gd name="connsiteY404" fmla="*/ 1847569 h 2639616"/>
              <a:gd name="connsiteX405" fmla="*/ 0 w 1098555"/>
              <a:gd name="connsiteY405" fmla="*/ 2047307 h 2639616"/>
              <a:gd name="connsiteX406" fmla="*/ 49934 w 1098555"/>
              <a:gd name="connsiteY406" fmla="*/ 1997372 h 2639616"/>
              <a:gd name="connsiteX407" fmla="*/ 99869 w 1098555"/>
              <a:gd name="connsiteY407" fmla="*/ 2047307 h 2639616"/>
              <a:gd name="connsiteX408" fmla="*/ 49934 w 1098555"/>
              <a:gd name="connsiteY408" fmla="*/ 2097241 h 2639616"/>
              <a:gd name="connsiteX409" fmla="*/ 0 w 1098555"/>
              <a:gd name="connsiteY409" fmla="*/ 2047307 h 2639616"/>
              <a:gd name="connsiteX410" fmla="*/ 0 w 1098555"/>
              <a:gd name="connsiteY410" fmla="*/ 2247044 h 2639616"/>
              <a:gd name="connsiteX411" fmla="*/ 49934 w 1098555"/>
              <a:gd name="connsiteY411" fmla="*/ 2197109 h 2639616"/>
              <a:gd name="connsiteX412" fmla="*/ 99869 w 1098555"/>
              <a:gd name="connsiteY412" fmla="*/ 2247044 h 2639616"/>
              <a:gd name="connsiteX413" fmla="*/ 49934 w 1098555"/>
              <a:gd name="connsiteY413" fmla="*/ 2296978 h 2639616"/>
              <a:gd name="connsiteX414" fmla="*/ 0 w 1098555"/>
              <a:gd name="connsiteY414" fmla="*/ 2247044 h 2639616"/>
              <a:gd name="connsiteX415" fmla="*/ 0 w 1098555"/>
              <a:gd name="connsiteY415" fmla="*/ 2446781 h 2639616"/>
              <a:gd name="connsiteX416" fmla="*/ 49934 w 1098555"/>
              <a:gd name="connsiteY416" fmla="*/ 2396847 h 2639616"/>
              <a:gd name="connsiteX417" fmla="*/ 99869 w 1098555"/>
              <a:gd name="connsiteY417" fmla="*/ 2446781 h 2639616"/>
              <a:gd name="connsiteX418" fmla="*/ 49934 w 1098555"/>
              <a:gd name="connsiteY418" fmla="*/ 2496715 h 2639616"/>
              <a:gd name="connsiteX419" fmla="*/ 0 w 1098555"/>
              <a:gd name="connsiteY419" fmla="*/ 2446781 h 2639616"/>
            </a:gdLst>
            <a:ahLst/>
            <a:cxnLst/>
            <a:rect l="l" t="t" r="r" b="b"/>
            <a:pathLst>
              <a:path w="1098555" h="2639616">
                <a:moveTo>
                  <a:pt x="1000080" y="2639616"/>
                </a:moveTo>
                <a:lnTo>
                  <a:pt x="1002611" y="2627081"/>
                </a:lnTo>
                <a:cubicBezTo>
                  <a:pt x="1010191" y="2609159"/>
                  <a:pt x="1027937" y="2596584"/>
                  <a:pt x="1048621" y="2596584"/>
                </a:cubicBezTo>
                <a:cubicBezTo>
                  <a:pt x="1069305" y="2596584"/>
                  <a:pt x="1087051" y="2609159"/>
                  <a:pt x="1094631" y="2627081"/>
                </a:cubicBezTo>
                <a:lnTo>
                  <a:pt x="1097162" y="2639616"/>
                </a:lnTo>
                <a:close/>
                <a:moveTo>
                  <a:pt x="998687" y="49934"/>
                </a:moveTo>
                <a:cubicBezTo>
                  <a:pt x="998687" y="22356"/>
                  <a:pt x="1021042" y="0"/>
                  <a:pt x="1048621" y="0"/>
                </a:cubicBezTo>
                <a:cubicBezTo>
                  <a:pt x="1076199" y="0"/>
                  <a:pt x="1098555" y="22356"/>
                  <a:pt x="1098555" y="49934"/>
                </a:cubicBezTo>
                <a:cubicBezTo>
                  <a:pt x="1098555" y="77515"/>
                  <a:pt x="1076199" y="99871"/>
                  <a:pt x="1048621" y="99871"/>
                </a:cubicBezTo>
                <a:cubicBezTo>
                  <a:pt x="1021042" y="99871"/>
                  <a:pt x="998687" y="77515"/>
                  <a:pt x="998687" y="49934"/>
                </a:cubicBezTo>
                <a:close/>
                <a:moveTo>
                  <a:pt x="998687" y="249672"/>
                </a:moveTo>
                <a:cubicBezTo>
                  <a:pt x="998687" y="222095"/>
                  <a:pt x="1021042" y="199739"/>
                  <a:pt x="1048621" y="199739"/>
                </a:cubicBezTo>
                <a:cubicBezTo>
                  <a:pt x="1076199" y="199739"/>
                  <a:pt x="1098555" y="222095"/>
                  <a:pt x="1098555" y="249672"/>
                </a:cubicBezTo>
                <a:cubicBezTo>
                  <a:pt x="1098555" y="277250"/>
                  <a:pt x="1076199" y="299606"/>
                  <a:pt x="1048621" y="299606"/>
                </a:cubicBezTo>
                <a:cubicBezTo>
                  <a:pt x="1021042" y="299606"/>
                  <a:pt x="998687" y="277250"/>
                  <a:pt x="998687" y="249672"/>
                </a:cubicBezTo>
                <a:close/>
                <a:moveTo>
                  <a:pt x="998687" y="449411"/>
                </a:moveTo>
                <a:cubicBezTo>
                  <a:pt x="998687" y="421830"/>
                  <a:pt x="1021042" y="399476"/>
                  <a:pt x="1048621" y="399476"/>
                </a:cubicBezTo>
                <a:cubicBezTo>
                  <a:pt x="1076199" y="399476"/>
                  <a:pt x="1098555" y="421830"/>
                  <a:pt x="1098555" y="449411"/>
                </a:cubicBezTo>
                <a:cubicBezTo>
                  <a:pt x="1098555" y="476989"/>
                  <a:pt x="1076199" y="499345"/>
                  <a:pt x="1048621" y="499345"/>
                </a:cubicBezTo>
                <a:cubicBezTo>
                  <a:pt x="1021042" y="499345"/>
                  <a:pt x="998687" y="476989"/>
                  <a:pt x="998687" y="449411"/>
                </a:cubicBezTo>
                <a:close/>
                <a:moveTo>
                  <a:pt x="998687" y="649146"/>
                </a:moveTo>
                <a:cubicBezTo>
                  <a:pt x="998687" y="621568"/>
                  <a:pt x="1021042" y="599212"/>
                  <a:pt x="1048621" y="599212"/>
                </a:cubicBezTo>
                <a:cubicBezTo>
                  <a:pt x="1076199" y="599212"/>
                  <a:pt x="1098555" y="621567"/>
                  <a:pt x="1098555" y="649146"/>
                </a:cubicBezTo>
                <a:cubicBezTo>
                  <a:pt x="1098555" y="676726"/>
                  <a:pt x="1076199" y="699080"/>
                  <a:pt x="1048621" y="699080"/>
                </a:cubicBezTo>
                <a:cubicBezTo>
                  <a:pt x="1021042" y="699080"/>
                  <a:pt x="998687" y="676726"/>
                  <a:pt x="998687" y="649146"/>
                </a:cubicBezTo>
                <a:close/>
                <a:moveTo>
                  <a:pt x="998687" y="848885"/>
                </a:moveTo>
                <a:cubicBezTo>
                  <a:pt x="998687" y="821307"/>
                  <a:pt x="1021042" y="798951"/>
                  <a:pt x="1048621" y="798951"/>
                </a:cubicBezTo>
                <a:cubicBezTo>
                  <a:pt x="1076199" y="798951"/>
                  <a:pt x="1098555" y="821307"/>
                  <a:pt x="1098555" y="848885"/>
                </a:cubicBezTo>
                <a:cubicBezTo>
                  <a:pt x="1098555" y="876462"/>
                  <a:pt x="1076199" y="898818"/>
                  <a:pt x="1048621" y="898818"/>
                </a:cubicBezTo>
                <a:cubicBezTo>
                  <a:pt x="1021042" y="898818"/>
                  <a:pt x="998687" y="876462"/>
                  <a:pt x="998687" y="848885"/>
                </a:cubicBezTo>
                <a:close/>
                <a:moveTo>
                  <a:pt x="998687" y="1048621"/>
                </a:moveTo>
                <a:cubicBezTo>
                  <a:pt x="998687" y="1021042"/>
                  <a:pt x="1021042" y="998686"/>
                  <a:pt x="1048621" y="998686"/>
                </a:cubicBezTo>
                <a:cubicBezTo>
                  <a:pt x="1076199" y="998686"/>
                  <a:pt x="1098555" y="1021042"/>
                  <a:pt x="1098555" y="1048621"/>
                </a:cubicBezTo>
                <a:cubicBezTo>
                  <a:pt x="1098555" y="1076199"/>
                  <a:pt x="1076199" y="1098555"/>
                  <a:pt x="1048621" y="1098555"/>
                </a:cubicBezTo>
                <a:cubicBezTo>
                  <a:pt x="1021042" y="1098555"/>
                  <a:pt x="998687" y="1076199"/>
                  <a:pt x="998687" y="1048621"/>
                </a:cubicBezTo>
                <a:close/>
                <a:moveTo>
                  <a:pt x="998687" y="1248358"/>
                </a:moveTo>
                <a:cubicBezTo>
                  <a:pt x="998687" y="1220779"/>
                  <a:pt x="1021042" y="1198423"/>
                  <a:pt x="1048621" y="1198423"/>
                </a:cubicBezTo>
                <a:cubicBezTo>
                  <a:pt x="1076199" y="1198423"/>
                  <a:pt x="1098555" y="1220779"/>
                  <a:pt x="1098555" y="1248358"/>
                </a:cubicBezTo>
                <a:cubicBezTo>
                  <a:pt x="1098555" y="1275936"/>
                  <a:pt x="1076199" y="1298292"/>
                  <a:pt x="1048621" y="1298292"/>
                </a:cubicBezTo>
                <a:cubicBezTo>
                  <a:pt x="1021042" y="1298292"/>
                  <a:pt x="998687" y="1275936"/>
                  <a:pt x="998687" y="1248358"/>
                </a:cubicBezTo>
                <a:close/>
                <a:moveTo>
                  <a:pt x="998687" y="1448095"/>
                </a:moveTo>
                <a:cubicBezTo>
                  <a:pt x="998687" y="1420516"/>
                  <a:pt x="1021042" y="1398161"/>
                  <a:pt x="1048621" y="1398161"/>
                </a:cubicBezTo>
                <a:cubicBezTo>
                  <a:pt x="1076199" y="1398161"/>
                  <a:pt x="1098555" y="1420516"/>
                  <a:pt x="1098555" y="1448095"/>
                </a:cubicBezTo>
                <a:cubicBezTo>
                  <a:pt x="1098555" y="1475674"/>
                  <a:pt x="1076199" y="1498029"/>
                  <a:pt x="1048621" y="1498029"/>
                </a:cubicBezTo>
                <a:cubicBezTo>
                  <a:pt x="1021042" y="1498029"/>
                  <a:pt x="998687" y="1475674"/>
                  <a:pt x="998687" y="1448095"/>
                </a:cubicBezTo>
                <a:close/>
                <a:moveTo>
                  <a:pt x="998687" y="1647832"/>
                </a:moveTo>
                <a:cubicBezTo>
                  <a:pt x="998687" y="1620254"/>
                  <a:pt x="1021042" y="1597898"/>
                  <a:pt x="1048621" y="1597898"/>
                </a:cubicBezTo>
                <a:cubicBezTo>
                  <a:pt x="1076199" y="1597898"/>
                  <a:pt x="1098555" y="1620254"/>
                  <a:pt x="1098555" y="1647832"/>
                </a:cubicBezTo>
                <a:cubicBezTo>
                  <a:pt x="1098555" y="1675411"/>
                  <a:pt x="1076199" y="1697766"/>
                  <a:pt x="1048621" y="1697766"/>
                </a:cubicBezTo>
                <a:cubicBezTo>
                  <a:pt x="1021042" y="1697766"/>
                  <a:pt x="998687" y="1675411"/>
                  <a:pt x="998687" y="1647832"/>
                </a:cubicBezTo>
                <a:close/>
                <a:moveTo>
                  <a:pt x="998687" y="1847569"/>
                </a:moveTo>
                <a:cubicBezTo>
                  <a:pt x="998687" y="1819991"/>
                  <a:pt x="1021042" y="1797635"/>
                  <a:pt x="1048621" y="1797635"/>
                </a:cubicBezTo>
                <a:cubicBezTo>
                  <a:pt x="1076199" y="1797635"/>
                  <a:pt x="1098555" y="1819991"/>
                  <a:pt x="1098555" y="1847569"/>
                </a:cubicBezTo>
                <a:cubicBezTo>
                  <a:pt x="1098555" y="1875148"/>
                  <a:pt x="1076199" y="1897504"/>
                  <a:pt x="1048621" y="1897504"/>
                </a:cubicBezTo>
                <a:cubicBezTo>
                  <a:pt x="1021042" y="1897504"/>
                  <a:pt x="998687" y="1875148"/>
                  <a:pt x="998687" y="1847569"/>
                </a:cubicBezTo>
                <a:close/>
                <a:moveTo>
                  <a:pt x="998687" y="2047307"/>
                </a:moveTo>
                <a:cubicBezTo>
                  <a:pt x="998687" y="2019728"/>
                  <a:pt x="1021042" y="1997372"/>
                  <a:pt x="1048621" y="1997372"/>
                </a:cubicBezTo>
                <a:cubicBezTo>
                  <a:pt x="1076199" y="1997372"/>
                  <a:pt x="1098555" y="2019728"/>
                  <a:pt x="1098555" y="2047307"/>
                </a:cubicBezTo>
                <a:cubicBezTo>
                  <a:pt x="1098555" y="2074885"/>
                  <a:pt x="1076199" y="2097241"/>
                  <a:pt x="1048621" y="2097241"/>
                </a:cubicBezTo>
                <a:cubicBezTo>
                  <a:pt x="1021042" y="2097241"/>
                  <a:pt x="998687" y="2074885"/>
                  <a:pt x="998687" y="2047307"/>
                </a:cubicBezTo>
                <a:close/>
                <a:moveTo>
                  <a:pt x="998687" y="2247044"/>
                </a:moveTo>
                <a:cubicBezTo>
                  <a:pt x="998687" y="2219465"/>
                  <a:pt x="1021042" y="2197109"/>
                  <a:pt x="1048621" y="2197109"/>
                </a:cubicBezTo>
                <a:cubicBezTo>
                  <a:pt x="1076199" y="2197109"/>
                  <a:pt x="1098555" y="2219465"/>
                  <a:pt x="1098555" y="2247044"/>
                </a:cubicBezTo>
                <a:cubicBezTo>
                  <a:pt x="1098555" y="2274622"/>
                  <a:pt x="1076199" y="2296978"/>
                  <a:pt x="1048621" y="2296978"/>
                </a:cubicBezTo>
                <a:cubicBezTo>
                  <a:pt x="1021042" y="2296978"/>
                  <a:pt x="998687" y="2274622"/>
                  <a:pt x="998687" y="2247044"/>
                </a:cubicBezTo>
                <a:close/>
                <a:moveTo>
                  <a:pt x="998687" y="2446781"/>
                </a:moveTo>
                <a:cubicBezTo>
                  <a:pt x="998687" y="2419202"/>
                  <a:pt x="1021042" y="2396847"/>
                  <a:pt x="1048621" y="2396847"/>
                </a:cubicBezTo>
                <a:cubicBezTo>
                  <a:pt x="1076199" y="2396847"/>
                  <a:pt x="1098555" y="2419202"/>
                  <a:pt x="1098555" y="2446781"/>
                </a:cubicBezTo>
                <a:cubicBezTo>
                  <a:pt x="1098555" y="2474359"/>
                  <a:pt x="1076199" y="2496715"/>
                  <a:pt x="1048621" y="2496715"/>
                </a:cubicBezTo>
                <a:cubicBezTo>
                  <a:pt x="1021042" y="2496715"/>
                  <a:pt x="998687" y="2474359"/>
                  <a:pt x="998687" y="2446781"/>
                </a:cubicBezTo>
                <a:close/>
                <a:moveTo>
                  <a:pt x="800342" y="2639616"/>
                </a:moveTo>
                <a:lnTo>
                  <a:pt x="802873" y="2627081"/>
                </a:lnTo>
                <a:cubicBezTo>
                  <a:pt x="810454" y="2609159"/>
                  <a:pt x="828200" y="2596584"/>
                  <a:pt x="848884" y="2596584"/>
                </a:cubicBezTo>
                <a:cubicBezTo>
                  <a:pt x="869568" y="2596584"/>
                  <a:pt x="887314" y="2609159"/>
                  <a:pt x="894894" y="2627081"/>
                </a:cubicBezTo>
                <a:lnTo>
                  <a:pt x="897425" y="2639616"/>
                </a:lnTo>
                <a:close/>
                <a:moveTo>
                  <a:pt x="798949" y="49934"/>
                </a:moveTo>
                <a:cubicBezTo>
                  <a:pt x="798949" y="22356"/>
                  <a:pt x="821305" y="0"/>
                  <a:pt x="848884" y="0"/>
                </a:cubicBezTo>
                <a:cubicBezTo>
                  <a:pt x="876462" y="0"/>
                  <a:pt x="898818" y="22356"/>
                  <a:pt x="898818" y="49934"/>
                </a:cubicBezTo>
                <a:cubicBezTo>
                  <a:pt x="898818" y="77515"/>
                  <a:pt x="876462" y="99871"/>
                  <a:pt x="848884" y="99871"/>
                </a:cubicBezTo>
                <a:cubicBezTo>
                  <a:pt x="821305" y="99871"/>
                  <a:pt x="798949" y="77515"/>
                  <a:pt x="798949" y="49934"/>
                </a:cubicBezTo>
                <a:close/>
                <a:moveTo>
                  <a:pt x="798949" y="249672"/>
                </a:moveTo>
                <a:cubicBezTo>
                  <a:pt x="798949" y="222095"/>
                  <a:pt x="821305" y="199739"/>
                  <a:pt x="848884" y="199739"/>
                </a:cubicBezTo>
                <a:cubicBezTo>
                  <a:pt x="876462" y="199739"/>
                  <a:pt x="898818" y="222095"/>
                  <a:pt x="898818" y="249672"/>
                </a:cubicBezTo>
                <a:cubicBezTo>
                  <a:pt x="898818" y="277250"/>
                  <a:pt x="876462" y="299606"/>
                  <a:pt x="848884" y="299606"/>
                </a:cubicBezTo>
                <a:cubicBezTo>
                  <a:pt x="821305" y="299606"/>
                  <a:pt x="798949" y="277250"/>
                  <a:pt x="798949" y="249672"/>
                </a:cubicBezTo>
                <a:close/>
                <a:moveTo>
                  <a:pt x="798949" y="449411"/>
                </a:moveTo>
                <a:cubicBezTo>
                  <a:pt x="798949" y="421830"/>
                  <a:pt x="821305" y="399476"/>
                  <a:pt x="848884" y="399476"/>
                </a:cubicBezTo>
                <a:cubicBezTo>
                  <a:pt x="876462" y="399476"/>
                  <a:pt x="898818" y="421830"/>
                  <a:pt x="898818" y="449411"/>
                </a:cubicBezTo>
                <a:cubicBezTo>
                  <a:pt x="898818" y="476989"/>
                  <a:pt x="876462" y="499345"/>
                  <a:pt x="848884" y="499345"/>
                </a:cubicBezTo>
                <a:cubicBezTo>
                  <a:pt x="821305" y="499345"/>
                  <a:pt x="798949" y="476989"/>
                  <a:pt x="798949" y="449411"/>
                </a:cubicBezTo>
                <a:close/>
                <a:moveTo>
                  <a:pt x="798949" y="649146"/>
                </a:moveTo>
                <a:cubicBezTo>
                  <a:pt x="798949" y="621568"/>
                  <a:pt x="821305" y="599212"/>
                  <a:pt x="848884" y="599212"/>
                </a:cubicBezTo>
                <a:cubicBezTo>
                  <a:pt x="876462" y="599212"/>
                  <a:pt x="898818" y="621568"/>
                  <a:pt x="898818" y="649146"/>
                </a:cubicBezTo>
                <a:cubicBezTo>
                  <a:pt x="898818" y="676726"/>
                  <a:pt x="876462" y="699080"/>
                  <a:pt x="848884" y="699080"/>
                </a:cubicBezTo>
                <a:cubicBezTo>
                  <a:pt x="821305" y="699080"/>
                  <a:pt x="798949" y="676726"/>
                  <a:pt x="798949" y="649146"/>
                </a:cubicBezTo>
                <a:close/>
                <a:moveTo>
                  <a:pt x="798949" y="848885"/>
                </a:moveTo>
                <a:cubicBezTo>
                  <a:pt x="798949" y="821307"/>
                  <a:pt x="821305" y="798951"/>
                  <a:pt x="848884" y="798951"/>
                </a:cubicBezTo>
                <a:cubicBezTo>
                  <a:pt x="876462" y="798951"/>
                  <a:pt x="898818" y="821307"/>
                  <a:pt x="898818" y="848885"/>
                </a:cubicBezTo>
                <a:cubicBezTo>
                  <a:pt x="898818" y="876462"/>
                  <a:pt x="876462" y="898818"/>
                  <a:pt x="848884" y="898818"/>
                </a:cubicBezTo>
                <a:cubicBezTo>
                  <a:pt x="821305" y="898818"/>
                  <a:pt x="798949" y="876462"/>
                  <a:pt x="798949" y="848885"/>
                </a:cubicBezTo>
                <a:close/>
                <a:moveTo>
                  <a:pt x="798949" y="1048621"/>
                </a:moveTo>
                <a:cubicBezTo>
                  <a:pt x="798949" y="1021042"/>
                  <a:pt x="821305" y="998686"/>
                  <a:pt x="848884" y="998686"/>
                </a:cubicBezTo>
                <a:cubicBezTo>
                  <a:pt x="876462" y="998686"/>
                  <a:pt x="898818" y="1021042"/>
                  <a:pt x="898818" y="1048621"/>
                </a:cubicBezTo>
                <a:cubicBezTo>
                  <a:pt x="898818" y="1076199"/>
                  <a:pt x="876462" y="1098555"/>
                  <a:pt x="848884" y="1098555"/>
                </a:cubicBezTo>
                <a:cubicBezTo>
                  <a:pt x="821305" y="1098555"/>
                  <a:pt x="798949" y="1076199"/>
                  <a:pt x="798949" y="1048621"/>
                </a:cubicBezTo>
                <a:close/>
                <a:moveTo>
                  <a:pt x="798949" y="1248358"/>
                </a:moveTo>
                <a:cubicBezTo>
                  <a:pt x="798949" y="1220779"/>
                  <a:pt x="821305" y="1198423"/>
                  <a:pt x="848884" y="1198423"/>
                </a:cubicBezTo>
                <a:cubicBezTo>
                  <a:pt x="876462" y="1198423"/>
                  <a:pt x="898818" y="1220779"/>
                  <a:pt x="898818" y="1248358"/>
                </a:cubicBezTo>
                <a:cubicBezTo>
                  <a:pt x="898818" y="1275936"/>
                  <a:pt x="876462" y="1298292"/>
                  <a:pt x="848884" y="1298292"/>
                </a:cubicBezTo>
                <a:cubicBezTo>
                  <a:pt x="821305" y="1298292"/>
                  <a:pt x="798949" y="1275936"/>
                  <a:pt x="798949" y="1248358"/>
                </a:cubicBezTo>
                <a:close/>
                <a:moveTo>
                  <a:pt x="798949" y="1448095"/>
                </a:moveTo>
                <a:cubicBezTo>
                  <a:pt x="798949" y="1420516"/>
                  <a:pt x="821305" y="1398161"/>
                  <a:pt x="848884" y="1398161"/>
                </a:cubicBezTo>
                <a:cubicBezTo>
                  <a:pt x="876462" y="1398161"/>
                  <a:pt x="898818" y="1420516"/>
                  <a:pt x="898818" y="1448095"/>
                </a:cubicBezTo>
                <a:cubicBezTo>
                  <a:pt x="898818" y="1475674"/>
                  <a:pt x="876462" y="1498029"/>
                  <a:pt x="848884" y="1498029"/>
                </a:cubicBezTo>
                <a:cubicBezTo>
                  <a:pt x="821305" y="1498029"/>
                  <a:pt x="798949" y="1475674"/>
                  <a:pt x="798949" y="1448095"/>
                </a:cubicBezTo>
                <a:close/>
                <a:moveTo>
                  <a:pt x="798949" y="1647832"/>
                </a:moveTo>
                <a:cubicBezTo>
                  <a:pt x="798949" y="1620254"/>
                  <a:pt x="821305" y="1597898"/>
                  <a:pt x="848884" y="1597898"/>
                </a:cubicBezTo>
                <a:cubicBezTo>
                  <a:pt x="876462" y="1597898"/>
                  <a:pt x="898818" y="1620254"/>
                  <a:pt x="898818" y="1647832"/>
                </a:cubicBezTo>
                <a:cubicBezTo>
                  <a:pt x="898818" y="1675411"/>
                  <a:pt x="876462" y="1697766"/>
                  <a:pt x="848884" y="1697766"/>
                </a:cubicBezTo>
                <a:cubicBezTo>
                  <a:pt x="821305" y="1697766"/>
                  <a:pt x="798949" y="1675411"/>
                  <a:pt x="798949" y="1647832"/>
                </a:cubicBezTo>
                <a:close/>
                <a:moveTo>
                  <a:pt x="798949" y="1847569"/>
                </a:moveTo>
                <a:cubicBezTo>
                  <a:pt x="798949" y="1819991"/>
                  <a:pt x="821305" y="1797635"/>
                  <a:pt x="848884" y="1797635"/>
                </a:cubicBezTo>
                <a:cubicBezTo>
                  <a:pt x="876462" y="1797635"/>
                  <a:pt x="898818" y="1819991"/>
                  <a:pt x="898818" y="1847569"/>
                </a:cubicBezTo>
                <a:cubicBezTo>
                  <a:pt x="898818" y="1875148"/>
                  <a:pt x="876462" y="1897504"/>
                  <a:pt x="848884" y="1897504"/>
                </a:cubicBezTo>
                <a:cubicBezTo>
                  <a:pt x="821305" y="1897504"/>
                  <a:pt x="798949" y="1875148"/>
                  <a:pt x="798949" y="1847569"/>
                </a:cubicBezTo>
                <a:close/>
                <a:moveTo>
                  <a:pt x="798949" y="2047307"/>
                </a:moveTo>
                <a:cubicBezTo>
                  <a:pt x="798949" y="2019728"/>
                  <a:pt x="821305" y="1997372"/>
                  <a:pt x="848884" y="1997372"/>
                </a:cubicBezTo>
                <a:cubicBezTo>
                  <a:pt x="876462" y="1997372"/>
                  <a:pt x="898818" y="2019728"/>
                  <a:pt x="898818" y="2047307"/>
                </a:cubicBezTo>
                <a:cubicBezTo>
                  <a:pt x="898818" y="2074885"/>
                  <a:pt x="876462" y="2097241"/>
                  <a:pt x="848884" y="2097241"/>
                </a:cubicBezTo>
                <a:cubicBezTo>
                  <a:pt x="821305" y="2097241"/>
                  <a:pt x="798949" y="2074885"/>
                  <a:pt x="798949" y="2047307"/>
                </a:cubicBezTo>
                <a:close/>
                <a:moveTo>
                  <a:pt x="798949" y="2247044"/>
                </a:moveTo>
                <a:cubicBezTo>
                  <a:pt x="798949" y="2219465"/>
                  <a:pt x="821305" y="2197109"/>
                  <a:pt x="848884" y="2197109"/>
                </a:cubicBezTo>
                <a:cubicBezTo>
                  <a:pt x="876462" y="2197109"/>
                  <a:pt x="898818" y="2219465"/>
                  <a:pt x="898818" y="2247044"/>
                </a:cubicBezTo>
                <a:cubicBezTo>
                  <a:pt x="898818" y="2274622"/>
                  <a:pt x="876462" y="2296978"/>
                  <a:pt x="848884" y="2296978"/>
                </a:cubicBezTo>
                <a:cubicBezTo>
                  <a:pt x="821305" y="2296978"/>
                  <a:pt x="798949" y="2274622"/>
                  <a:pt x="798949" y="2247044"/>
                </a:cubicBezTo>
                <a:close/>
                <a:moveTo>
                  <a:pt x="798949" y="2446781"/>
                </a:moveTo>
                <a:cubicBezTo>
                  <a:pt x="798949" y="2419202"/>
                  <a:pt x="821305" y="2396847"/>
                  <a:pt x="848884" y="2396847"/>
                </a:cubicBezTo>
                <a:cubicBezTo>
                  <a:pt x="876462" y="2396847"/>
                  <a:pt x="898818" y="2419202"/>
                  <a:pt x="898818" y="2446781"/>
                </a:cubicBezTo>
                <a:cubicBezTo>
                  <a:pt x="898818" y="2474359"/>
                  <a:pt x="876462" y="2496715"/>
                  <a:pt x="848884" y="2496715"/>
                </a:cubicBezTo>
                <a:cubicBezTo>
                  <a:pt x="821305" y="2496715"/>
                  <a:pt x="798949" y="2474359"/>
                  <a:pt x="798949" y="2446781"/>
                </a:cubicBezTo>
                <a:close/>
                <a:moveTo>
                  <a:pt x="600605" y="2639616"/>
                </a:moveTo>
                <a:lnTo>
                  <a:pt x="603136" y="2627081"/>
                </a:lnTo>
                <a:cubicBezTo>
                  <a:pt x="610716" y="2609159"/>
                  <a:pt x="628463" y="2596584"/>
                  <a:pt x="649146" y="2596584"/>
                </a:cubicBezTo>
                <a:cubicBezTo>
                  <a:pt x="669830" y="2596584"/>
                  <a:pt x="687577" y="2609159"/>
                  <a:pt x="695157" y="2627081"/>
                </a:cubicBezTo>
                <a:lnTo>
                  <a:pt x="697688" y="2639616"/>
                </a:lnTo>
                <a:close/>
                <a:moveTo>
                  <a:pt x="599212" y="49934"/>
                </a:moveTo>
                <a:cubicBezTo>
                  <a:pt x="599212" y="22356"/>
                  <a:pt x="621568" y="0"/>
                  <a:pt x="649146" y="0"/>
                </a:cubicBezTo>
                <a:cubicBezTo>
                  <a:pt x="676725" y="0"/>
                  <a:pt x="699081" y="22356"/>
                  <a:pt x="699081" y="49934"/>
                </a:cubicBezTo>
                <a:cubicBezTo>
                  <a:pt x="699081" y="77515"/>
                  <a:pt x="676725" y="99871"/>
                  <a:pt x="649146" y="99871"/>
                </a:cubicBezTo>
                <a:cubicBezTo>
                  <a:pt x="621568" y="99871"/>
                  <a:pt x="599212" y="77515"/>
                  <a:pt x="599212" y="49934"/>
                </a:cubicBezTo>
                <a:close/>
                <a:moveTo>
                  <a:pt x="599212" y="249672"/>
                </a:moveTo>
                <a:cubicBezTo>
                  <a:pt x="599212" y="222095"/>
                  <a:pt x="621568" y="199739"/>
                  <a:pt x="649146" y="199739"/>
                </a:cubicBezTo>
                <a:cubicBezTo>
                  <a:pt x="676725" y="199739"/>
                  <a:pt x="699081" y="222095"/>
                  <a:pt x="699081" y="249672"/>
                </a:cubicBezTo>
                <a:cubicBezTo>
                  <a:pt x="699081" y="277250"/>
                  <a:pt x="676725" y="299606"/>
                  <a:pt x="649146" y="299606"/>
                </a:cubicBezTo>
                <a:cubicBezTo>
                  <a:pt x="621568" y="299606"/>
                  <a:pt x="599212" y="277250"/>
                  <a:pt x="599212" y="249672"/>
                </a:cubicBezTo>
                <a:close/>
                <a:moveTo>
                  <a:pt x="599212" y="449411"/>
                </a:moveTo>
                <a:cubicBezTo>
                  <a:pt x="599212" y="421830"/>
                  <a:pt x="621568" y="399476"/>
                  <a:pt x="649146" y="399476"/>
                </a:cubicBezTo>
                <a:cubicBezTo>
                  <a:pt x="676725" y="399476"/>
                  <a:pt x="699081" y="421830"/>
                  <a:pt x="699081" y="449411"/>
                </a:cubicBezTo>
                <a:cubicBezTo>
                  <a:pt x="699081" y="476989"/>
                  <a:pt x="676725" y="499345"/>
                  <a:pt x="649146" y="499345"/>
                </a:cubicBezTo>
                <a:cubicBezTo>
                  <a:pt x="621568" y="499345"/>
                  <a:pt x="599212" y="476989"/>
                  <a:pt x="599212" y="449411"/>
                </a:cubicBezTo>
                <a:close/>
                <a:moveTo>
                  <a:pt x="599212" y="649146"/>
                </a:moveTo>
                <a:cubicBezTo>
                  <a:pt x="599212" y="621568"/>
                  <a:pt x="621568" y="599212"/>
                  <a:pt x="649146" y="599212"/>
                </a:cubicBezTo>
                <a:cubicBezTo>
                  <a:pt x="676725" y="599212"/>
                  <a:pt x="699081" y="621568"/>
                  <a:pt x="699081" y="649146"/>
                </a:cubicBezTo>
                <a:cubicBezTo>
                  <a:pt x="699081" y="676726"/>
                  <a:pt x="676725" y="699080"/>
                  <a:pt x="649146" y="699080"/>
                </a:cubicBezTo>
                <a:cubicBezTo>
                  <a:pt x="621568" y="699080"/>
                  <a:pt x="599212" y="676726"/>
                  <a:pt x="599212" y="649146"/>
                </a:cubicBezTo>
                <a:close/>
                <a:moveTo>
                  <a:pt x="599212" y="848885"/>
                </a:moveTo>
                <a:cubicBezTo>
                  <a:pt x="599212" y="821307"/>
                  <a:pt x="621568" y="798951"/>
                  <a:pt x="649146" y="798951"/>
                </a:cubicBezTo>
                <a:cubicBezTo>
                  <a:pt x="676725" y="798951"/>
                  <a:pt x="699081" y="821307"/>
                  <a:pt x="699081" y="848885"/>
                </a:cubicBezTo>
                <a:cubicBezTo>
                  <a:pt x="699081" y="876462"/>
                  <a:pt x="676725" y="898818"/>
                  <a:pt x="649146" y="898818"/>
                </a:cubicBezTo>
                <a:cubicBezTo>
                  <a:pt x="621568" y="898818"/>
                  <a:pt x="599212" y="876462"/>
                  <a:pt x="599212" y="848885"/>
                </a:cubicBezTo>
                <a:close/>
                <a:moveTo>
                  <a:pt x="599212" y="1048621"/>
                </a:moveTo>
                <a:cubicBezTo>
                  <a:pt x="599212" y="1021042"/>
                  <a:pt x="621568" y="998686"/>
                  <a:pt x="649146" y="998686"/>
                </a:cubicBezTo>
                <a:cubicBezTo>
                  <a:pt x="676725" y="998686"/>
                  <a:pt x="699081" y="1021042"/>
                  <a:pt x="699081" y="1048621"/>
                </a:cubicBezTo>
                <a:cubicBezTo>
                  <a:pt x="699081" y="1076199"/>
                  <a:pt x="676725" y="1098555"/>
                  <a:pt x="649146" y="1098555"/>
                </a:cubicBezTo>
                <a:cubicBezTo>
                  <a:pt x="621568" y="1098555"/>
                  <a:pt x="599212" y="1076199"/>
                  <a:pt x="599212" y="1048621"/>
                </a:cubicBezTo>
                <a:close/>
                <a:moveTo>
                  <a:pt x="599212" y="1248358"/>
                </a:moveTo>
                <a:cubicBezTo>
                  <a:pt x="599212" y="1220779"/>
                  <a:pt x="621568" y="1198423"/>
                  <a:pt x="649146" y="1198423"/>
                </a:cubicBezTo>
                <a:cubicBezTo>
                  <a:pt x="676725" y="1198423"/>
                  <a:pt x="699081" y="1220779"/>
                  <a:pt x="699081" y="1248358"/>
                </a:cubicBezTo>
                <a:cubicBezTo>
                  <a:pt x="699081" y="1275936"/>
                  <a:pt x="676725" y="1298292"/>
                  <a:pt x="649146" y="1298292"/>
                </a:cubicBezTo>
                <a:cubicBezTo>
                  <a:pt x="621568" y="1298292"/>
                  <a:pt x="599212" y="1275936"/>
                  <a:pt x="599212" y="1248358"/>
                </a:cubicBezTo>
                <a:close/>
                <a:moveTo>
                  <a:pt x="599212" y="1448095"/>
                </a:moveTo>
                <a:cubicBezTo>
                  <a:pt x="599212" y="1420516"/>
                  <a:pt x="621568" y="1398161"/>
                  <a:pt x="649146" y="1398161"/>
                </a:cubicBezTo>
                <a:cubicBezTo>
                  <a:pt x="676725" y="1398161"/>
                  <a:pt x="699081" y="1420516"/>
                  <a:pt x="699081" y="1448095"/>
                </a:cubicBezTo>
                <a:cubicBezTo>
                  <a:pt x="699081" y="1475674"/>
                  <a:pt x="676725" y="1498029"/>
                  <a:pt x="649146" y="1498029"/>
                </a:cubicBezTo>
                <a:cubicBezTo>
                  <a:pt x="621568" y="1498029"/>
                  <a:pt x="599212" y="1475674"/>
                  <a:pt x="599212" y="1448095"/>
                </a:cubicBezTo>
                <a:close/>
                <a:moveTo>
                  <a:pt x="599212" y="1647832"/>
                </a:moveTo>
                <a:cubicBezTo>
                  <a:pt x="599212" y="1620254"/>
                  <a:pt x="621568" y="1597898"/>
                  <a:pt x="649146" y="1597898"/>
                </a:cubicBezTo>
                <a:cubicBezTo>
                  <a:pt x="676725" y="1597898"/>
                  <a:pt x="699081" y="1620254"/>
                  <a:pt x="699081" y="1647832"/>
                </a:cubicBezTo>
                <a:cubicBezTo>
                  <a:pt x="699081" y="1675411"/>
                  <a:pt x="676725" y="1697766"/>
                  <a:pt x="649146" y="1697766"/>
                </a:cubicBezTo>
                <a:cubicBezTo>
                  <a:pt x="621568" y="1697766"/>
                  <a:pt x="599212" y="1675411"/>
                  <a:pt x="599212" y="1647832"/>
                </a:cubicBezTo>
                <a:close/>
                <a:moveTo>
                  <a:pt x="599212" y="1847569"/>
                </a:moveTo>
                <a:cubicBezTo>
                  <a:pt x="599212" y="1819991"/>
                  <a:pt x="621568" y="1797635"/>
                  <a:pt x="649146" y="1797635"/>
                </a:cubicBezTo>
                <a:cubicBezTo>
                  <a:pt x="676725" y="1797635"/>
                  <a:pt x="699081" y="1819991"/>
                  <a:pt x="699081" y="1847569"/>
                </a:cubicBezTo>
                <a:cubicBezTo>
                  <a:pt x="699081" y="1875148"/>
                  <a:pt x="676725" y="1897504"/>
                  <a:pt x="649146" y="1897504"/>
                </a:cubicBezTo>
                <a:cubicBezTo>
                  <a:pt x="621568" y="1897504"/>
                  <a:pt x="599212" y="1875148"/>
                  <a:pt x="599212" y="1847569"/>
                </a:cubicBezTo>
                <a:close/>
                <a:moveTo>
                  <a:pt x="599212" y="2047307"/>
                </a:moveTo>
                <a:cubicBezTo>
                  <a:pt x="599212" y="2019728"/>
                  <a:pt x="621568" y="1997372"/>
                  <a:pt x="649146" y="1997372"/>
                </a:cubicBezTo>
                <a:cubicBezTo>
                  <a:pt x="676725" y="1997372"/>
                  <a:pt x="699081" y="2019728"/>
                  <a:pt x="699081" y="2047307"/>
                </a:cubicBezTo>
                <a:cubicBezTo>
                  <a:pt x="699081" y="2074885"/>
                  <a:pt x="676725" y="2097241"/>
                  <a:pt x="649146" y="2097241"/>
                </a:cubicBezTo>
                <a:cubicBezTo>
                  <a:pt x="621568" y="2097241"/>
                  <a:pt x="599212" y="2074885"/>
                  <a:pt x="599212" y="2047307"/>
                </a:cubicBezTo>
                <a:close/>
                <a:moveTo>
                  <a:pt x="599212" y="2247044"/>
                </a:moveTo>
                <a:cubicBezTo>
                  <a:pt x="599212" y="2219465"/>
                  <a:pt x="621568" y="2197109"/>
                  <a:pt x="649146" y="2197109"/>
                </a:cubicBezTo>
                <a:cubicBezTo>
                  <a:pt x="676725" y="2197109"/>
                  <a:pt x="699081" y="2219465"/>
                  <a:pt x="699081" y="2247044"/>
                </a:cubicBezTo>
                <a:cubicBezTo>
                  <a:pt x="699081" y="2274622"/>
                  <a:pt x="676725" y="2296978"/>
                  <a:pt x="649146" y="2296978"/>
                </a:cubicBezTo>
                <a:cubicBezTo>
                  <a:pt x="621568" y="2296978"/>
                  <a:pt x="599212" y="2274622"/>
                  <a:pt x="599212" y="2247044"/>
                </a:cubicBezTo>
                <a:close/>
                <a:moveTo>
                  <a:pt x="599212" y="2446781"/>
                </a:moveTo>
                <a:cubicBezTo>
                  <a:pt x="599212" y="2419202"/>
                  <a:pt x="621568" y="2396847"/>
                  <a:pt x="649146" y="2396847"/>
                </a:cubicBezTo>
                <a:cubicBezTo>
                  <a:pt x="676725" y="2396847"/>
                  <a:pt x="699081" y="2419202"/>
                  <a:pt x="699081" y="2446781"/>
                </a:cubicBezTo>
                <a:cubicBezTo>
                  <a:pt x="699081" y="2474359"/>
                  <a:pt x="676725" y="2496715"/>
                  <a:pt x="649146" y="2496715"/>
                </a:cubicBezTo>
                <a:cubicBezTo>
                  <a:pt x="621568" y="2496715"/>
                  <a:pt x="599212" y="2474359"/>
                  <a:pt x="599212" y="2446781"/>
                </a:cubicBezTo>
                <a:close/>
                <a:moveTo>
                  <a:pt x="400868" y="2639616"/>
                </a:moveTo>
                <a:lnTo>
                  <a:pt x="403399" y="2627081"/>
                </a:lnTo>
                <a:cubicBezTo>
                  <a:pt x="410979" y="2609159"/>
                  <a:pt x="428726" y="2596584"/>
                  <a:pt x="449409" y="2596584"/>
                </a:cubicBezTo>
                <a:cubicBezTo>
                  <a:pt x="470093" y="2596584"/>
                  <a:pt x="487839" y="2609159"/>
                  <a:pt x="495419" y="2627081"/>
                </a:cubicBezTo>
                <a:lnTo>
                  <a:pt x="497950" y="2639616"/>
                </a:lnTo>
                <a:close/>
                <a:moveTo>
                  <a:pt x="399475" y="49934"/>
                </a:moveTo>
                <a:cubicBezTo>
                  <a:pt x="399475" y="22356"/>
                  <a:pt x="421831" y="0"/>
                  <a:pt x="449409" y="0"/>
                </a:cubicBezTo>
                <a:cubicBezTo>
                  <a:pt x="476988" y="0"/>
                  <a:pt x="499343" y="22356"/>
                  <a:pt x="499343" y="49934"/>
                </a:cubicBezTo>
                <a:cubicBezTo>
                  <a:pt x="499343" y="77515"/>
                  <a:pt x="476988" y="99871"/>
                  <a:pt x="449409" y="99871"/>
                </a:cubicBezTo>
                <a:cubicBezTo>
                  <a:pt x="421831" y="99871"/>
                  <a:pt x="399475" y="77515"/>
                  <a:pt x="399475" y="49934"/>
                </a:cubicBezTo>
                <a:close/>
                <a:moveTo>
                  <a:pt x="399475" y="249672"/>
                </a:moveTo>
                <a:cubicBezTo>
                  <a:pt x="399475" y="222095"/>
                  <a:pt x="421831" y="199739"/>
                  <a:pt x="449409" y="199739"/>
                </a:cubicBezTo>
                <a:cubicBezTo>
                  <a:pt x="476988" y="199739"/>
                  <a:pt x="499343" y="222095"/>
                  <a:pt x="499343" y="249672"/>
                </a:cubicBezTo>
                <a:cubicBezTo>
                  <a:pt x="499343" y="277250"/>
                  <a:pt x="476988" y="299606"/>
                  <a:pt x="449409" y="299606"/>
                </a:cubicBezTo>
                <a:cubicBezTo>
                  <a:pt x="421831" y="299606"/>
                  <a:pt x="399475" y="277250"/>
                  <a:pt x="399475" y="249672"/>
                </a:cubicBezTo>
                <a:close/>
                <a:moveTo>
                  <a:pt x="399475" y="449411"/>
                </a:moveTo>
                <a:cubicBezTo>
                  <a:pt x="399475" y="421830"/>
                  <a:pt x="421831" y="399476"/>
                  <a:pt x="449409" y="399476"/>
                </a:cubicBezTo>
                <a:cubicBezTo>
                  <a:pt x="476988" y="399476"/>
                  <a:pt x="499343" y="421830"/>
                  <a:pt x="499343" y="449411"/>
                </a:cubicBezTo>
                <a:cubicBezTo>
                  <a:pt x="499343" y="476989"/>
                  <a:pt x="476988" y="499345"/>
                  <a:pt x="449409" y="499345"/>
                </a:cubicBezTo>
                <a:cubicBezTo>
                  <a:pt x="421831" y="499345"/>
                  <a:pt x="399475" y="476989"/>
                  <a:pt x="399475" y="449411"/>
                </a:cubicBezTo>
                <a:close/>
                <a:moveTo>
                  <a:pt x="399475" y="649146"/>
                </a:moveTo>
                <a:cubicBezTo>
                  <a:pt x="399475" y="621568"/>
                  <a:pt x="421831" y="599212"/>
                  <a:pt x="449409" y="599212"/>
                </a:cubicBezTo>
                <a:cubicBezTo>
                  <a:pt x="476988" y="599212"/>
                  <a:pt x="499343" y="621568"/>
                  <a:pt x="499343" y="649146"/>
                </a:cubicBezTo>
                <a:cubicBezTo>
                  <a:pt x="499343" y="676726"/>
                  <a:pt x="476988" y="699080"/>
                  <a:pt x="449409" y="699080"/>
                </a:cubicBezTo>
                <a:cubicBezTo>
                  <a:pt x="421831" y="699080"/>
                  <a:pt x="399475" y="676726"/>
                  <a:pt x="399475" y="649146"/>
                </a:cubicBezTo>
                <a:close/>
                <a:moveTo>
                  <a:pt x="399475" y="848885"/>
                </a:moveTo>
                <a:cubicBezTo>
                  <a:pt x="399475" y="821307"/>
                  <a:pt x="421831" y="798951"/>
                  <a:pt x="449409" y="798951"/>
                </a:cubicBezTo>
                <a:cubicBezTo>
                  <a:pt x="476988" y="798951"/>
                  <a:pt x="499343" y="821307"/>
                  <a:pt x="499343" y="848885"/>
                </a:cubicBezTo>
                <a:cubicBezTo>
                  <a:pt x="499343" y="876462"/>
                  <a:pt x="476988" y="898818"/>
                  <a:pt x="449409" y="898818"/>
                </a:cubicBezTo>
                <a:cubicBezTo>
                  <a:pt x="421831" y="898818"/>
                  <a:pt x="399475" y="876462"/>
                  <a:pt x="399475" y="848885"/>
                </a:cubicBezTo>
                <a:close/>
                <a:moveTo>
                  <a:pt x="399475" y="1048621"/>
                </a:moveTo>
                <a:cubicBezTo>
                  <a:pt x="399475" y="1021042"/>
                  <a:pt x="421831" y="998686"/>
                  <a:pt x="449409" y="998686"/>
                </a:cubicBezTo>
                <a:cubicBezTo>
                  <a:pt x="476988" y="998686"/>
                  <a:pt x="499343" y="1021042"/>
                  <a:pt x="499343" y="1048621"/>
                </a:cubicBezTo>
                <a:cubicBezTo>
                  <a:pt x="499343" y="1076199"/>
                  <a:pt x="476988" y="1098555"/>
                  <a:pt x="449409" y="1098555"/>
                </a:cubicBezTo>
                <a:cubicBezTo>
                  <a:pt x="421831" y="1098555"/>
                  <a:pt x="399475" y="1076199"/>
                  <a:pt x="399475" y="1048621"/>
                </a:cubicBezTo>
                <a:close/>
                <a:moveTo>
                  <a:pt x="399475" y="1248358"/>
                </a:moveTo>
                <a:cubicBezTo>
                  <a:pt x="399475" y="1220779"/>
                  <a:pt x="421831" y="1198423"/>
                  <a:pt x="449409" y="1198423"/>
                </a:cubicBezTo>
                <a:cubicBezTo>
                  <a:pt x="476988" y="1198423"/>
                  <a:pt x="499343" y="1220779"/>
                  <a:pt x="499343" y="1248358"/>
                </a:cubicBezTo>
                <a:cubicBezTo>
                  <a:pt x="499343" y="1275936"/>
                  <a:pt x="476988" y="1298292"/>
                  <a:pt x="449409" y="1298292"/>
                </a:cubicBezTo>
                <a:cubicBezTo>
                  <a:pt x="421831" y="1298292"/>
                  <a:pt x="399475" y="1275936"/>
                  <a:pt x="399475" y="1248358"/>
                </a:cubicBezTo>
                <a:close/>
                <a:moveTo>
                  <a:pt x="399475" y="1448095"/>
                </a:moveTo>
                <a:cubicBezTo>
                  <a:pt x="399475" y="1420516"/>
                  <a:pt x="421831" y="1398161"/>
                  <a:pt x="449409" y="1398161"/>
                </a:cubicBezTo>
                <a:cubicBezTo>
                  <a:pt x="476988" y="1398161"/>
                  <a:pt x="499343" y="1420516"/>
                  <a:pt x="499343" y="1448095"/>
                </a:cubicBezTo>
                <a:cubicBezTo>
                  <a:pt x="499343" y="1475674"/>
                  <a:pt x="476988" y="1498029"/>
                  <a:pt x="449409" y="1498029"/>
                </a:cubicBezTo>
                <a:cubicBezTo>
                  <a:pt x="421831" y="1498029"/>
                  <a:pt x="399475" y="1475674"/>
                  <a:pt x="399475" y="1448095"/>
                </a:cubicBezTo>
                <a:close/>
                <a:moveTo>
                  <a:pt x="399475" y="1647832"/>
                </a:moveTo>
                <a:cubicBezTo>
                  <a:pt x="399475" y="1620254"/>
                  <a:pt x="421831" y="1597898"/>
                  <a:pt x="449409" y="1597898"/>
                </a:cubicBezTo>
                <a:cubicBezTo>
                  <a:pt x="476988" y="1597898"/>
                  <a:pt x="499343" y="1620254"/>
                  <a:pt x="499343" y="1647832"/>
                </a:cubicBezTo>
                <a:cubicBezTo>
                  <a:pt x="499343" y="1675411"/>
                  <a:pt x="476988" y="1697766"/>
                  <a:pt x="449409" y="1697766"/>
                </a:cubicBezTo>
                <a:cubicBezTo>
                  <a:pt x="421831" y="1697766"/>
                  <a:pt x="399475" y="1675411"/>
                  <a:pt x="399475" y="1647832"/>
                </a:cubicBezTo>
                <a:close/>
                <a:moveTo>
                  <a:pt x="399475" y="1847569"/>
                </a:moveTo>
                <a:cubicBezTo>
                  <a:pt x="399475" y="1819991"/>
                  <a:pt x="421831" y="1797635"/>
                  <a:pt x="449409" y="1797635"/>
                </a:cubicBezTo>
                <a:cubicBezTo>
                  <a:pt x="476988" y="1797635"/>
                  <a:pt x="499343" y="1819991"/>
                  <a:pt x="499343" y="1847569"/>
                </a:cubicBezTo>
                <a:cubicBezTo>
                  <a:pt x="499343" y="1875148"/>
                  <a:pt x="476988" y="1897504"/>
                  <a:pt x="449409" y="1897504"/>
                </a:cubicBezTo>
                <a:cubicBezTo>
                  <a:pt x="421831" y="1897504"/>
                  <a:pt x="399475" y="1875148"/>
                  <a:pt x="399475" y="1847569"/>
                </a:cubicBezTo>
                <a:close/>
                <a:moveTo>
                  <a:pt x="399475" y="2047307"/>
                </a:moveTo>
                <a:cubicBezTo>
                  <a:pt x="399475" y="2019728"/>
                  <a:pt x="421831" y="1997372"/>
                  <a:pt x="449409" y="1997372"/>
                </a:cubicBezTo>
                <a:cubicBezTo>
                  <a:pt x="476988" y="1997372"/>
                  <a:pt x="499343" y="2019728"/>
                  <a:pt x="499343" y="2047307"/>
                </a:cubicBezTo>
                <a:cubicBezTo>
                  <a:pt x="499343" y="2074885"/>
                  <a:pt x="476988" y="2097241"/>
                  <a:pt x="449409" y="2097241"/>
                </a:cubicBezTo>
                <a:cubicBezTo>
                  <a:pt x="421831" y="2097241"/>
                  <a:pt x="399475" y="2074885"/>
                  <a:pt x="399475" y="2047307"/>
                </a:cubicBezTo>
                <a:close/>
                <a:moveTo>
                  <a:pt x="399475" y="2247044"/>
                </a:moveTo>
                <a:cubicBezTo>
                  <a:pt x="399475" y="2219465"/>
                  <a:pt x="421831" y="2197109"/>
                  <a:pt x="449409" y="2197109"/>
                </a:cubicBezTo>
                <a:cubicBezTo>
                  <a:pt x="476988" y="2197109"/>
                  <a:pt x="499343" y="2219465"/>
                  <a:pt x="499343" y="2247044"/>
                </a:cubicBezTo>
                <a:cubicBezTo>
                  <a:pt x="499343" y="2274622"/>
                  <a:pt x="476988" y="2296978"/>
                  <a:pt x="449409" y="2296978"/>
                </a:cubicBezTo>
                <a:cubicBezTo>
                  <a:pt x="421831" y="2296978"/>
                  <a:pt x="399475" y="2274622"/>
                  <a:pt x="399475" y="2247044"/>
                </a:cubicBezTo>
                <a:close/>
                <a:moveTo>
                  <a:pt x="399475" y="2446781"/>
                </a:moveTo>
                <a:cubicBezTo>
                  <a:pt x="399475" y="2419202"/>
                  <a:pt x="421831" y="2396847"/>
                  <a:pt x="449409" y="2396847"/>
                </a:cubicBezTo>
                <a:cubicBezTo>
                  <a:pt x="476988" y="2396847"/>
                  <a:pt x="499343" y="2419202"/>
                  <a:pt x="499343" y="2446781"/>
                </a:cubicBezTo>
                <a:cubicBezTo>
                  <a:pt x="499343" y="2474359"/>
                  <a:pt x="476988" y="2496715"/>
                  <a:pt x="449409" y="2496715"/>
                </a:cubicBezTo>
                <a:cubicBezTo>
                  <a:pt x="421831" y="2496715"/>
                  <a:pt x="399475" y="2474359"/>
                  <a:pt x="399475" y="2446781"/>
                </a:cubicBezTo>
                <a:close/>
                <a:moveTo>
                  <a:pt x="201130" y="2639616"/>
                </a:moveTo>
                <a:lnTo>
                  <a:pt x="203661" y="2627081"/>
                </a:lnTo>
                <a:cubicBezTo>
                  <a:pt x="211241" y="2609159"/>
                  <a:pt x="228988" y="2596584"/>
                  <a:pt x="249672" y="2596584"/>
                </a:cubicBezTo>
                <a:cubicBezTo>
                  <a:pt x="270356" y="2596584"/>
                  <a:pt x="288102" y="2609159"/>
                  <a:pt x="295682" y="2627081"/>
                </a:cubicBezTo>
                <a:lnTo>
                  <a:pt x="298213" y="2639616"/>
                </a:lnTo>
                <a:close/>
                <a:moveTo>
                  <a:pt x="199737" y="49934"/>
                </a:moveTo>
                <a:cubicBezTo>
                  <a:pt x="199737" y="22356"/>
                  <a:pt x="222093" y="0"/>
                  <a:pt x="249672" y="0"/>
                </a:cubicBezTo>
                <a:cubicBezTo>
                  <a:pt x="277250" y="0"/>
                  <a:pt x="299606" y="22356"/>
                  <a:pt x="299606" y="49934"/>
                </a:cubicBezTo>
                <a:cubicBezTo>
                  <a:pt x="299606" y="77515"/>
                  <a:pt x="277250" y="99871"/>
                  <a:pt x="249672" y="99871"/>
                </a:cubicBezTo>
                <a:cubicBezTo>
                  <a:pt x="222093" y="99871"/>
                  <a:pt x="199737" y="77515"/>
                  <a:pt x="199737" y="49934"/>
                </a:cubicBezTo>
                <a:close/>
                <a:moveTo>
                  <a:pt x="199737" y="249672"/>
                </a:moveTo>
                <a:cubicBezTo>
                  <a:pt x="199737" y="222095"/>
                  <a:pt x="222093" y="199739"/>
                  <a:pt x="249672" y="199739"/>
                </a:cubicBezTo>
                <a:cubicBezTo>
                  <a:pt x="277250" y="199739"/>
                  <a:pt x="299606" y="222095"/>
                  <a:pt x="299606" y="249672"/>
                </a:cubicBezTo>
                <a:cubicBezTo>
                  <a:pt x="299606" y="277250"/>
                  <a:pt x="277250" y="299606"/>
                  <a:pt x="249672" y="299606"/>
                </a:cubicBezTo>
                <a:cubicBezTo>
                  <a:pt x="222093" y="299606"/>
                  <a:pt x="199737" y="277250"/>
                  <a:pt x="199737" y="249672"/>
                </a:cubicBezTo>
                <a:close/>
                <a:moveTo>
                  <a:pt x="199737" y="449411"/>
                </a:moveTo>
                <a:cubicBezTo>
                  <a:pt x="199737" y="421830"/>
                  <a:pt x="222093" y="399476"/>
                  <a:pt x="249672" y="399476"/>
                </a:cubicBezTo>
                <a:cubicBezTo>
                  <a:pt x="277250" y="399476"/>
                  <a:pt x="299606" y="421830"/>
                  <a:pt x="299606" y="449411"/>
                </a:cubicBezTo>
                <a:cubicBezTo>
                  <a:pt x="299606" y="476989"/>
                  <a:pt x="277250" y="499345"/>
                  <a:pt x="249672" y="499345"/>
                </a:cubicBezTo>
                <a:cubicBezTo>
                  <a:pt x="222093" y="499345"/>
                  <a:pt x="199737" y="476989"/>
                  <a:pt x="199737" y="449411"/>
                </a:cubicBezTo>
                <a:close/>
                <a:moveTo>
                  <a:pt x="199737" y="649146"/>
                </a:moveTo>
                <a:cubicBezTo>
                  <a:pt x="199737" y="621568"/>
                  <a:pt x="222093" y="599212"/>
                  <a:pt x="249672" y="599212"/>
                </a:cubicBezTo>
                <a:cubicBezTo>
                  <a:pt x="277250" y="599212"/>
                  <a:pt x="299606" y="621568"/>
                  <a:pt x="299606" y="649146"/>
                </a:cubicBezTo>
                <a:cubicBezTo>
                  <a:pt x="299606" y="676726"/>
                  <a:pt x="277250" y="699080"/>
                  <a:pt x="249672" y="699080"/>
                </a:cubicBezTo>
                <a:cubicBezTo>
                  <a:pt x="222093" y="699080"/>
                  <a:pt x="199737" y="676726"/>
                  <a:pt x="199737" y="649146"/>
                </a:cubicBezTo>
                <a:close/>
                <a:moveTo>
                  <a:pt x="199737" y="848885"/>
                </a:moveTo>
                <a:cubicBezTo>
                  <a:pt x="199737" y="821307"/>
                  <a:pt x="222093" y="798951"/>
                  <a:pt x="249672" y="798951"/>
                </a:cubicBezTo>
                <a:cubicBezTo>
                  <a:pt x="277250" y="798951"/>
                  <a:pt x="299606" y="821307"/>
                  <a:pt x="299606" y="848885"/>
                </a:cubicBezTo>
                <a:cubicBezTo>
                  <a:pt x="299606" y="876462"/>
                  <a:pt x="277250" y="898818"/>
                  <a:pt x="249672" y="898818"/>
                </a:cubicBezTo>
                <a:cubicBezTo>
                  <a:pt x="222093" y="898818"/>
                  <a:pt x="199737" y="876462"/>
                  <a:pt x="199737" y="848885"/>
                </a:cubicBezTo>
                <a:close/>
                <a:moveTo>
                  <a:pt x="199737" y="1048621"/>
                </a:moveTo>
                <a:cubicBezTo>
                  <a:pt x="199737" y="1021042"/>
                  <a:pt x="222093" y="998686"/>
                  <a:pt x="249672" y="998686"/>
                </a:cubicBezTo>
                <a:cubicBezTo>
                  <a:pt x="277250" y="998686"/>
                  <a:pt x="299606" y="1021042"/>
                  <a:pt x="299606" y="1048621"/>
                </a:cubicBezTo>
                <a:cubicBezTo>
                  <a:pt x="299606" y="1076199"/>
                  <a:pt x="277250" y="1098555"/>
                  <a:pt x="249672" y="1098555"/>
                </a:cubicBezTo>
                <a:cubicBezTo>
                  <a:pt x="222093" y="1098555"/>
                  <a:pt x="199737" y="1076199"/>
                  <a:pt x="199737" y="1048621"/>
                </a:cubicBezTo>
                <a:close/>
                <a:moveTo>
                  <a:pt x="199737" y="1248358"/>
                </a:moveTo>
                <a:cubicBezTo>
                  <a:pt x="199737" y="1220779"/>
                  <a:pt x="222093" y="1198423"/>
                  <a:pt x="249672" y="1198423"/>
                </a:cubicBezTo>
                <a:cubicBezTo>
                  <a:pt x="277250" y="1198423"/>
                  <a:pt x="299606" y="1220779"/>
                  <a:pt x="299606" y="1248358"/>
                </a:cubicBezTo>
                <a:cubicBezTo>
                  <a:pt x="299606" y="1275936"/>
                  <a:pt x="277250" y="1298292"/>
                  <a:pt x="249672" y="1298292"/>
                </a:cubicBezTo>
                <a:cubicBezTo>
                  <a:pt x="222093" y="1298292"/>
                  <a:pt x="199737" y="1275936"/>
                  <a:pt x="199737" y="1248358"/>
                </a:cubicBezTo>
                <a:close/>
                <a:moveTo>
                  <a:pt x="199737" y="1448095"/>
                </a:moveTo>
                <a:cubicBezTo>
                  <a:pt x="199737" y="1420516"/>
                  <a:pt x="222093" y="1398161"/>
                  <a:pt x="249672" y="1398161"/>
                </a:cubicBezTo>
                <a:cubicBezTo>
                  <a:pt x="277250" y="1398161"/>
                  <a:pt x="299606" y="1420516"/>
                  <a:pt x="299606" y="1448095"/>
                </a:cubicBezTo>
                <a:cubicBezTo>
                  <a:pt x="299606" y="1475674"/>
                  <a:pt x="277250" y="1498029"/>
                  <a:pt x="249672" y="1498029"/>
                </a:cubicBezTo>
                <a:cubicBezTo>
                  <a:pt x="222093" y="1498029"/>
                  <a:pt x="199737" y="1475674"/>
                  <a:pt x="199737" y="1448095"/>
                </a:cubicBezTo>
                <a:close/>
                <a:moveTo>
                  <a:pt x="199737" y="1647832"/>
                </a:moveTo>
                <a:cubicBezTo>
                  <a:pt x="199737" y="1620254"/>
                  <a:pt x="222093" y="1597898"/>
                  <a:pt x="249672" y="1597898"/>
                </a:cubicBezTo>
                <a:cubicBezTo>
                  <a:pt x="277250" y="1597898"/>
                  <a:pt x="299606" y="1620254"/>
                  <a:pt x="299606" y="1647832"/>
                </a:cubicBezTo>
                <a:cubicBezTo>
                  <a:pt x="299606" y="1675411"/>
                  <a:pt x="277250" y="1697766"/>
                  <a:pt x="249672" y="1697766"/>
                </a:cubicBezTo>
                <a:cubicBezTo>
                  <a:pt x="222093" y="1697766"/>
                  <a:pt x="199737" y="1675411"/>
                  <a:pt x="199737" y="1647832"/>
                </a:cubicBezTo>
                <a:close/>
                <a:moveTo>
                  <a:pt x="199737" y="1847569"/>
                </a:moveTo>
                <a:cubicBezTo>
                  <a:pt x="199737" y="1819991"/>
                  <a:pt x="222093" y="1797635"/>
                  <a:pt x="249672" y="1797635"/>
                </a:cubicBezTo>
                <a:cubicBezTo>
                  <a:pt x="277250" y="1797635"/>
                  <a:pt x="299606" y="1819991"/>
                  <a:pt x="299606" y="1847569"/>
                </a:cubicBezTo>
                <a:cubicBezTo>
                  <a:pt x="299606" y="1875148"/>
                  <a:pt x="277250" y="1897504"/>
                  <a:pt x="249672" y="1897504"/>
                </a:cubicBezTo>
                <a:cubicBezTo>
                  <a:pt x="222093" y="1897504"/>
                  <a:pt x="199737" y="1875148"/>
                  <a:pt x="199737" y="1847569"/>
                </a:cubicBezTo>
                <a:close/>
                <a:moveTo>
                  <a:pt x="199737" y="2047307"/>
                </a:moveTo>
                <a:cubicBezTo>
                  <a:pt x="199737" y="2019728"/>
                  <a:pt x="222093" y="1997372"/>
                  <a:pt x="249672" y="1997372"/>
                </a:cubicBezTo>
                <a:cubicBezTo>
                  <a:pt x="277250" y="1997372"/>
                  <a:pt x="299606" y="2019728"/>
                  <a:pt x="299606" y="2047307"/>
                </a:cubicBezTo>
                <a:cubicBezTo>
                  <a:pt x="299606" y="2074885"/>
                  <a:pt x="277250" y="2097241"/>
                  <a:pt x="249672" y="2097241"/>
                </a:cubicBezTo>
                <a:cubicBezTo>
                  <a:pt x="222093" y="2097241"/>
                  <a:pt x="199737" y="2074885"/>
                  <a:pt x="199737" y="2047307"/>
                </a:cubicBezTo>
                <a:close/>
                <a:moveTo>
                  <a:pt x="199737" y="2247044"/>
                </a:moveTo>
                <a:cubicBezTo>
                  <a:pt x="199737" y="2219465"/>
                  <a:pt x="222093" y="2197109"/>
                  <a:pt x="249672" y="2197109"/>
                </a:cubicBezTo>
                <a:cubicBezTo>
                  <a:pt x="277250" y="2197109"/>
                  <a:pt x="299606" y="2219465"/>
                  <a:pt x="299606" y="2247044"/>
                </a:cubicBezTo>
                <a:cubicBezTo>
                  <a:pt x="299606" y="2274622"/>
                  <a:pt x="277250" y="2296978"/>
                  <a:pt x="249672" y="2296978"/>
                </a:cubicBezTo>
                <a:cubicBezTo>
                  <a:pt x="222093" y="2296978"/>
                  <a:pt x="199737" y="2274622"/>
                  <a:pt x="199737" y="2247044"/>
                </a:cubicBezTo>
                <a:close/>
                <a:moveTo>
                  <a:pt x="199737" y="2446781"/>
                </a:moveTo>
                <a:cubicBezTo>
                  <a:pt x="199737" y="2419202"/>
                  <a:pt x="222093" y="2396847"/>
                  <a:pt x="249672" y="2396847"/>
                </a:cubicBezTo>
                <a:cubicBezTo>
                  <a:pt x="277250" y="2396847"/>
                  <a:pt x="299606" y="2419202"/>
                  <a:pt x="299606" y="2446781"/>
                </a:cubicBezTo>
                <a:cubicBezTo>
                  <a:pt x="299606" y="2474359"/>
                  <a:pt x="277250" y="2496715"/>
                  <a:pt x="249672" y="2496715"/>
                </a:cubicBezTo>
                <a:cubicBezTo>
                  <a:pt x="222093" y="2496715"/>
                  <a:pt x="199737" y="2474359"/>
                  <a:pt x="199737" y="2446781"/>
                </a:cubicBezTo>
                <a:close/>
                <a:moveTo>
                  <a:pt x="1393" y="2639616"/>
                </a:moveTo>
                <a:lnTo>
                  <a:pt x="3924" y="2627081"/>
                </a:lnTo>
                <a:cubicBezTo>
                  <a:pt x="11504" y="2609159"/>
                  <a:pt x="29251" y="2596584"/>
                  <a:pt x="49934" y="2596584"/>
                </a:cubicBezTo>
                <a:cubicBezTo>
                  <a:pt x="70618" y="2596584"/>
                  <a:pt x="88365" y="2609159"/>
                  <a:pt x="95945" y="2627081"/>
                </a:cubicBezTo>
                <a:lnTo>
                  <a:pt x="98476" y="2639616"/>
                </a:lnTo>
                <a:close/>
                <a:moveTo>
                  <a:pt x="0" y="49934"/>
                </a:moveTo>
                <a:cubicBezTo>
                  <a:pt x="0" y="22356"/>
                  <a:pt x="22356" y="0"/>
                  <a:pt x="49934" y="0"/>
                </a:cubicBezTo>
                <a:cubicBezTo>
                  <a:pt x="77513" y="0"/>
                  <a:pt x="99869" y="22356"/>
                  <a:pt x="99869" y="49934"/>
                </a:cubicBezTo>
                <a:cubicBezTo>
                  <a:pt x="99869" y="77515"/>
                  <a:pt x="77513" y="99871"/>
                  <a:pt x="49934" y="99871"/>
                </a:cubicBezTo>
                <a:cubicBezTo>
                  <a:pt x="22356" y="99871"/>
                  <a:pt x="0" y="77515"/>
                  <a:pt x="0" y="49934"/>
                </a:cubicBezTo>
                <a:close/>
                <a:moveTo>
                  <a:pt x="0" y="249672"/>
                </a:moveTo>
                <a:cubicBezTo>
                  <a:pt x="0" y="222095"/>
                  <a:pt x="22356" y="199739"/>
                  <a:pt x="49934" y="199739"/>
                </a:cubicBezTo>
                <a:cubicBezTo>
                  <a:pt x="77513" y="199739"/>
                  <a:pt x="99869" y="222095"/>
                  <a:pt x="99869" y="249672"/>
                </a:cubicBezTo>
                <a:cubicBezTo>
                  <a:pt x="99869" y="277250"/>
                  <a:pt x="77513" y="299606"/>
                  <a:pt x="49934" y="299606"/>
                </a:cubicBezTo>
                <a:cubicBezTo>
                  <a:pt x="22356" y="299606"/>
                  <a:pt x="0" y="277250"/>
                  <a:pt x="0" y="249672"/>
                </a:cubicBezTo>
                <a:close/>
                <a:moveTo>
                  <a:pt x="0" y="449411"/>
                </a:moveTo>
                <a:cubicBezTo>
                  <a:pt x="0" y="421830"/>
                  <a:pt x="22356" y="399476"/>
                  <a:pt x="49934" y="399476"/>
                </a:cubicBezTo>
                <a:cubicBezTo>
                  <a:pt x="77513" y="399476"/>
                  <a:pt x="99869" y="421830"/>
                  <a:pt x="99869" y="449411"/>
                </a:cubicBezTo>
                <a:cubicBezTo>
                  <a:pt x="99869" y="476989"/>
                  <a:pt x="77513" y="499345"/>
                  <a:pt x="49934" y="499345"/>
                </a:cubicBezTo>
                <a:cubicBezTo>
                  <a:pt x="22356" y="499345"/>
                  <a:pt x="0" y="476989"/>
                  <a:pt x="0" y="449411"/>
                </a:cubicBezTo>
                <a:close/>
                <a:moveTo>
                  <a:pt x="0" y="649146"/>
                </a:moveTo>
                <a:cubicBezTo>
                  <a:pt x="0" y="621568"/>
                  <a:pt x="22356" y="599212"/>
                  <a:pt x="49934" y="599212"/>
                </a:cubicBezTo>
                <a:cubicBezTo>
                  <a:pt x="77513" y="599212"/>
                  <a:pt x="99869" y="621568"/>
                  <a:pt x="99869" y="649146"/>
                </a:cubicBezTo>
                <a:cubicBezTo>
                  <a:pt x="99869" y="676726"/>
                  <a:pt x="77513" y="699080"/>
                  <a:pt x="49934" y="699080"/>
                </a:cubicBezTo>
                <a:cubicBezTo>
                  <a:pt x="22356" y="699080"/>
                  <a:pt x="0" y="676726"/>
                  <a:pt x="0" y="649146"/>
                </a:cubicBezTo>
                <a:close/>
                <a:moveTo>
                  <a:pt x="0" y="848885"/>
                </a:moveTo>
                <a:cubicBezTo>
                  <a:pt x="0" y="821307"/>
                  <a:pt x="22356" y="798951"/>
                  <a:pt x="49934" y="798951"/>
                </a:cubicBezTo>
                <a:cubicBezTo>
                  <a:pt x="77513" y="798951"/>
                  <a:pt x="99869" y="821307"/>
                  <a:pt x="99869" y="848885"/>
                </a:cubicBezTo>
                <a:cubicBezTo>
                  <a:pt x="99869" y="876462"/>
                  <a:pt x="77513" y="898818"/>
                  <a:pt x="49934" y="898818"/>
                </a:cubicBezTo>
                <a:cubicBezTo>
                  <a:pt x="22356" y="898818"/>
                  <a:pt x="0" y="876462"/>
                  <a:pt x="0" y="848885"/>
                </a:cubicBezTo>
                <a:close/>
                <a:moveTo>
                  <a:pt x="0" y="1048621"/>
                </a:moveTo>
                <a:cubicBezTo>
                  <a:pt x="0" y="1021042"/>
                  <a:pt x="22356" y="998686"/>
                  <a:pt x="49934" y="998686"/>
                </a:cubicBezTo>
                <a:cubicBezTo>
                  <a:pt x="77513" y="998686"/>
                  <a:pt x="99869" y="1021042"/>
                  <a:pt x="99869" y="1048621"/>
                </a:cubicBezTo>
                <a:cubicBezTo>
                  <a:pt x="99869" y="1076199"/>
                  <a:pt x="77513" y="1098555"/>
                  <a:pt x="49934" y="1098555"/>
                </a:cubicBezTo>
                <a:cubicBezTo>
                  <a:pt x="22356" y="1098555"/>
                  <a:pt x="0" y="1076199"/>
                  <a:pt x="0" y="1048621"/>
                </a:cubicBezTo>
                <a:close/>
                <a:moveTo>
                  <a:pt x="0" y="1248358"/>
                </a:moveTo>
                <a:cubicBezTo>
                  <a:pt x="0" y="1220779"/>
                  <a:pt x="22356" y="1198423"/>
                  <a:pt x="49934" y="1198423"/>
                </a:cubicBezTo>
                <a:cubicBezTo>
                  <a:pt x="77513" y="1198423"/>
                  <a:pt x="99869" y="1220779"/>
                  <a:pt x="99869" y="1248358"/>
                </a:cubicBezTo>
                <a:cubicBezTo>
                  <a:pt x="99869" y="1275936"/>
                  <a:pt x="77513" y="1298292"/>
                  <a:pt x="49934" y="1298292"/>
                </a:cubicBezTo>
                <a:cubicBezTo>
                  <a:pt x="22356" y="1298292"/>
                  <a:pt x="0" y="1275936"/>
                  <a:pt x="0" y="1248358"/>
                </a:cubicBezTo>
                <a:close/>
                <a:moveTo>
                  <a:pt x="0" y="1448095"/>
                </a:moveTo>
                <a:cubicBezTo>
                  <a:pt x="0" y="1420516"/>
                  <a:pt x="22356" y="1398161"/>
                  <a:pt x="49934" y="1398161"/>
                </a:cubicBezTo>
                <a:cubicBezTo>
                  <a:pt x="77513" y="1398161"/>
                  <a:pt x="99869" y="1420516"/>
                  <a:pt x="99869" y="1448095"/>
                </a:cubicBezTo>
                <a:cubicBezTo>
                  <a:pt x="99869" y="1475674"/>
                  <a:pt x="77513" y="1498029"/>
                  <a:pt x="49934" y="1498029"/>
                </a:cubicBezTo>
                <a:cubicBezTo>
                  <a:pt x="22356" y="1498029"/>
                  <a:pt x="0" y="1475674"/>
                  <a:pt x="0" y="1448095"/>
                </a:cubicBezTo>
                <a:close/>
                <a:moveTo>
                  <a:pt x="0" y="1647832"/>
                </a:moveTo>
                <a:cubicBezTo>
                  <a:pt x="0" y="1620254"/>
                  <a:pt x="22356" y="1597898"/>
                  <a:pt x="49934" y="1597898"/>
                </a:cubicBezTo>
                <a:cubicBezTo>
                  <a:pt x="77513" y="1597898"/>
                  <a:pt x="99869" y="1620254"/>
                  <a:pt x="99869" y="1647832"/>
                </a:cubicBezTo>
                <a:cubicBezTo>
                  <a:pt x="99869" y="1675411"/>
                  <a:pt x="77513" y="1697766"/>
                  <a:pt x="49934" y="1697766"/>
                </a:cubicBezTo>
                <a:cubicBezTo>
                  <a:pt x="22356" y="1697766"/>
                  <a:pt x="0" y="1675411"/>
                  <a:pt x="0" y="1647832"/>
                </a:cubicBezTo>
                <a:close/>
                <a:moveTo>
                  <a:pt x="0" y="1847569"/>
                </a:moveTo>
                <a:cubicBezTo>
                  <a:pt x="0" y="1819991"/>
                  <a:pt x="22356" y="1797635"/>
                  <a:pt x="49934" y="1797635"/>
                </a:cubicBezTo>
                <a:cubicBezTo>
                  <a:pt x="77513" y="1797635"/>
                  <a:pt x="99869" y="1819991"/>
                  <a:pt x="99869" y="1847569"/>
                </a:cubicBezTo>
                <a:cubicBezTo>
                  <a:pt x="99869" y="1875148"/>
                  <a:pt x="77513" y="1897504"/>
                  <a:pt x="49934" y="1897504"/>
                </a:cubicBezTo>
                <a:cubicBezTo>
                  <a:pt x="22356" y="1897504"/>
                  <a:pt x="0" y="1875148"/>
                  <a:pt x="0" y="1847569"/>
                </a:cubicBezTo>
                <a:close/>
                <a:moveTo>
                  <a:pt x="0" y="2047307"/>
                </a:moveTo>
                <a:cubicBezTo>
                  <a:pt x="0" y="2019728"/>
                  <a:pt x="22356" y="1997372"/>
                  <a:pt x="49934" y="1997372"/>
                </a:cubicBezTo>
                <a:cubicBezTo>
                  <a:pt x="77513" y="1997372"/>
                  <a:pt x="99869" y="2019728"/>
                  <a:pt x="99869" y="2047307"/>
                </a:cubicBezTo>
                <a:cubicBezTo>
                  <a:pt x="99869" y="2074885"/>
                  <a:pt x="77513" y="2097241"/>
                  <a:pt x="49934" y="2097241"/>
                </a:cubicBezTo>
                <a:cubicBezTo>
                  <a:pt x="22356" y="2097241"/>
                  <a:pt x="0" y="2074885"/>
                  <a:pt x="0" y="2047307"/>
                </a:cubicBezTo>
                <a:close/>
                <a:moveTo>
                  <a:pt x="0" y="2247044"/>
                </a:moveTo>
                <a:cubicBezTo>
                  <a:pt x="0" y="2219465"/>
                  <a:pt x="22356" y="2197109"/>
                  <a:pt x="49934" y="2197109"/>
                </a:cubicBezTo>
                <a:cubicBezTo>
                  <a:pt x="77513" y="2197109"/>
                  <a:pt x="99869" y="2219465"/>
                  <a:pt x="99869" y="2247044"/>
                </a:cubicBezTo>
                <a:cubicBezTo>
                  <a:pt x="99869" y="2274622"/>
                  <a:pt x="77513" y="2296978"/>
                  <a:pt x="49934" y="2296978"/>
                </a:cubicBezTo>
                <a:cubicBezTo>
                  <a:pt x="22356" y="2296978"/>
                  <a:pt x="0" y="2274622"/>
                  <a:pt x="0" y="2247044"/>
                </a:cubicBezTo>
                <a:close/>
                <a:moveTo>
                  <a:pt x="0" y="2446781"/>
                </a:moveTo>
                <a:cubicBezTo>
                  <a:pt x="0" y="2419202"/>
                  <a:pt x="22356" y="2396847"/>
                  <a:pt x="49934" y="2396847"/>
                </a:cubicBezTo>
                <a:cubicBezTo>
                  <a:pt x="77513" y="2396847"/>
                  <a:pt x="99869" y="2419202"/>
                  <a:pt x="99869" y="2446781"/>
                </a:cubicBezTo>
                <a:cubicBezTo>
                  <a:pt x="99869" y="2474359"/>
                  <a:pt x="77513" y="2496715"/>
                  <a:pt x="49934" y="2496715"/>
                </a:cubicBezTo>
                <a:cubicBezTo>
                  <a:pt x="22356" y="2496715"/>
                  <a:pt x="0" y="2474359"/>
                  <a:pt x="0" y="244678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accent2">
                  <a:alpha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529051" y="5985284"/>
            <a:ext cx="409425" cy="409422"/>
          </a:xfrm>
          <a:custGeom>
            <a:avLst/>
            <a:gdLst/>
            <a:ahLst/>
            <a:cxnLst/>
            <a:rect l="l" t="t" r="r" b="b"/>
            <a:pathLst>
              <a:path w="703" h="703" extrusionOk="0">
                <a:moveTo>
                  <a:pt x="351" y="1"/>
                </a:moveTo>
                <a:cubicBezTo>
                  <a:pt x="158" y="1"/>
                  <a:pt x="1" y="158"/>
                  <a:pt x="1" y="352"/>
                </a:cubicBezTo>
                <a:cubicBezTo>
                  <a:pt x="1" y="545"/>
                  <a:pt x="158" y="702"/>
                  <a:pt x="351" y="702"/>
                </a:cubicBezTo>
                <a:cubicBezTo>
                  <a:pt x="545" y="702"/>
                  <a:pt x="702" y="545"/>
                  <a:pt x="702" y="352"/>
                </a:cubicBezTo>
                <a:cubicBezTo>
                  <a:pt x="702" y="158"/>
                  <a:pt x="545" y="1"/>
                  <a:pt x="351" y="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1214401" y="5728561"/>
            <a:ext cx="256725" cy="256723"/>
          </a:xfrm>
          <a:custGeom>
            <a:avLst/>
            <a:gdLst/>
            <a:ahLst/>
            <a:cxnLst/>
            <a:rect l="l" t="t" r="r" b="b"/>
            <a:pathLst>
              <a:path w="431" h="431" extrusionOk="0">
                <a:moveTo>
                  <a:pt x="215" y="1"/>
                </a:moveTo>
                <a:cubicBezTo>
                  <a:pt x="97" y="1"/>
                  <a:pt x="1" y="98"/>
                  <a:pt x="1" y="216"/>
                </a:cubicBezTo>
                <a:cubicBezTo>
                  <a:pt x="1" y="334"/>
                  <a:pt x="97" y="430"/>
                  <a:pt x="215" y="430"/>
                </a:cubicBezTo>
                <a:cubicBezTo>
                  <a:pt x="333" y="430"/>
                  <a:pt x="430" y="334"/>
                  <a:pt x="430" y="216"/>
                </a:cubicBezTo>
                <a:cubicBezTo>
                  <a:pt x="430" y="98"/>
                  <a:pt x="333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058374" y="4654506"/>
            <a:ext cx="1817137" cy="4094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5875" cap="flat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111500" y="4654550"/>
            <a:ext cx="1710690" cy="4095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charset="0"/>
                <a:ea typeface="Source Han Sans" panose="020B0400000000000000" charset="-122"/>
                <a:cs typeface="Times New Roman" panose="02020603050405020304" charset="0"/>
              </a:rPr>
              <a:t>2025.5.24</a:t>
            </a:r>
            <a:endParaRPr kumimoji="1" lang="zh-CN" altLang="en-US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charset="0"/>
              <a:ea typeface="Source Han Sans" panose="020B0400000000000000" charset="-122"/>
              <a:cs typeface="Times New Roman" panose="02020603050405020304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546100" y="1866900"/>
            <a:ext cx="6924153" cy="2582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1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考研择校择专与初试备考经验分享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10288828" y="0"/>
            <a:ext cx="1903172" cy="2338505"/>
          </a:xfrm>
          <a:custGeom>
            <a:avLst/>
            <a:gdLst/>
            <a:ahLst/>
            <a:cxnLst/>
            <a:rect l="l" t="t" r="r" b="b"/>
            <a:pathLst>
              <a:path w="12133" h="8465" extrusionOk="0">
                <a:moveTo>
                  <a:pt x="12133" y="1"/>
                </a:moveTo>
                <a:cubicBezTo>
                  <a:pt x="11686" y="44"/>
                  <a:pt x="11242" y="105"/>
                  <a:pt x="10798" y="183"/>
                </a:cubicBezTo>
                <a:cubicBezTo>
                  <a:pt x="7949" y="699"/>
                  <a:pt x="5211" y="2051"/>
                  <a:pt x="3286" y="4213"/>
                </a:cubicBezTo>
                <a:cubicBezTo>
                  <a:pt x="2144" y="5494"/>
                  <a:pt x="1310" y="7026"/>
                  <a:pt x="162" y="8293"/>
                </a:cubicBezTo>
                <a:cubicBezTo>
                  <a:pt x="108" y="8350"/>
                  <a:pt x="54" y="8407"/>
                  <a:pt x="1" y="8465"/>
                </a:cubicBezTo>
                <a:lnTo>
                  <a:pt x="12133" y="8465"/>
                </a:lnTo>
                <a:lnTo>
                  <a:pt x="12133" y="1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>
            <a:off x="10288828" y="0"/>
            <a:ext cx="1903172" cy="2338505"/>
          </a:xfrm>
          <a:custGeom>
            <a:avLst/>
            <a:gdLst/>
            <a:ahLst/>
            <a:cxnLst/>
            <a:rect l="l" t="t" r="r" b="b"/>
            <a:pathLst>
              <a:path w="12133" h="8465" extrusionOk="0">
                <a:moveTo>
                  <a:pt x="12133" y="1"/>
                </a:moveTo>
                <a:cubicBezTo>
                  <a:pt x="11686" y="44"/>
                  <a:pt x="11242" y="105"/>
                  <a:pt x="10798" y="183"/>
                </a:cubicBezTo>
                <a:cubicBezTo>
                  <a:pt x="7949" y="699"/>
                  <a:pt x="5211" y="2051"/>
                  <a:pt x="3286" y="4213"/>
                </a:cubicBezTo>
                <a:cubicBezTo>
                  <a:pt x="2144" y="5494"/>
                  <a:pt x="1310" y="7026"/>
                  <a:pt x="162" y="8293"/>
                </a:cubicBezTo>
                <a:cubicBezTo>
                  <a:pt x="108" y="8350"/>
                  <a:pt x="54" y="8407"/>
                  <a:pt x="1" y="8465"/>
                </a:cubicBezTo>
                <a:lnTo>
                  <a:pt x="12133" y="8465"/>
                </a:lnTo>
                <a:lnTo>
                  <a:pt x="12133" y="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0800000" flipH="1">
            <a:off x="10841286" y="0"/>
            <a:ext cx="1350714" cy="1564437"/>
          </a:xfrm>
          <a:custGeom>
            <a:avLst/>
            <a:gdLst/>
            <a:ahLst/>
            <a:cxnLst/>
            <a:rect l="l" t="t" r="r" b="b"/>
            <a:pathLst>
              <a:path w="8611" h="5663" extrusionOk="0">
                <a:moveTo>
                  <a:pt x="8611" y="1"/>
                </a:moveTo>
                <a:cubicBezTo>
                  <a:pt x="5830" y="541"/>
                  <a:pt x="3171" y="1883"/>
                  <a:pt x="1292" y="3995"/>
                </a:cubicBezTo>
                <a:cubicBezTo>
                  <a:pt x="823" y="4521"/>
                  <a:pt x="408" y="5086"/>
                  <a:pt x="0" y="5663"/>
                </a:cubicBezTo>
                <a:lnTo>
                  <a:pt x="8611" y="5663"/>
                </a:lnTo>
                <a:lnTo>
                  <a:pt x="8611" y="1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0" y="-101600"/>
            <a:ext cx="12725400" cy="70612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696513"/>
            <a:ext cx="2520044" cy="252004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65289" y="1585603"/>
            <a:ext cx="2768600" cy="457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Catalo</a:t>
            </a:r>
            <a:r>
              <a:rPr kumimoji="1" lang="en-US" altLang="zh-CN" sz="3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gue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376814" y="1692001"/>
            <a:ext cx="979986" cy="383678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Source Han Sans" panose="020B0400000000000000" charset="-122"/>
              </a:rPr>
              <a:t>目录</a:t>
            </a:r>
            <a:endParaRPr kumimoji="1" lang="en-US" altLang="zh-CN" sz="3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Source Han Sans" panose="020B0400000000000000" charset="-122"/>
            </a:endParaRPr>
          </a:p>
        </p:txBody>
      </p:sp>
      <p:cxnSp>
        <p:nvCxnSpPr>
          <p:cNvPr id="6" name="标题 1"/>
          <p:cNvCxnSpPr/>
          <p:nvPr/>
        </p:nvCxnSpPr>
        <p:spPr>
          <a:xfrm flipH="1">
            <a:off x="1803389" y="2210910"/>
            <a:ext cx="4558651" cy="0"/>
          </a:xfrm>
          <a:prstGeom prst="line">
            <a:avLst/>
          </a:prstGeom>
          <a:noFill/>
          <a:ln w="12700" cap="sq">
            <a:solidFill>
              <a:schemeClr val="tx1"/>
            </a:solidFill>
            <a:miter/>
          </a:ln>
        </p:spPr>
      </p:cxnSp>
      <p:sp>
        <p:nvSpPr>
          <p:cNvPr id="7" name="标题 1"/>
          <p:cNvSpPr txBox="1"/>
          <p:nvPr>
            <p:custDataLst>
              <p:tags r:id="rId1"/>
            </p:custDataLst>
          </p:nvPr>
        </p:nvSpPr>
        <p:spPr>
          <a:xfrm>
            <a:off x="8134900" y="3306859"/>
            <a:ext cx="3384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Source Han Sans" panose="020B0400000000000000" charset="-122"/>
              </a:rPr>
              <a:t>考研初试备考经验</a:t>
            </a:r>
            <a:endParaRPr kumimoji="1" lang="en-US" altLang="zh-CN" sz="2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Source Han Sans" panose="020B0400000000000000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2"/>
            </p:custDataLst>
          </p:nvPr>
        </p:nvSpPr>
        <p:spPr>
          <a:xfrm>
            <a:off x="7702595" y="3210709"/>
            <a:ext cx="393700" cy="47371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sz="2800">
                <a:ln w="12700">
                  <a:noFill/>
                </a:ln>
                <a:solidFill>
                  <a:srgbClr val="362E88">
                    <a:alpha val="100000"/>
                  </a:srgbClr>
                </a:solidFill>
                <a:latin typeface="Times New Roman" panose="02020603050405020304" charset="0"/>
                <a:ea typeface="Source Han Sans" panose="020B0400000000000000" charset="-122"/>
                <a:cs typeface="Times New Roman" panose="02020603050405020304" charset="0"/>
                <a:sym typeface="+mn-ea"/>
              </a:rPr>
              <a:t>2.</a:t>
            </a:r>
            <a:endParaRPr kumimoji="1" lang="en-US" altLang="zh-CN" sz="2800">
              <a:ln w="12700">
                <a:noFill/>
              </a:ln>
              <a:solidFill>
                <a:srgbClr val="362E88">
                  <a:alpha val="100000"/>
                </a:srgbClr>
              </a:solidFill>
              <a:latin typeface="Times New Roman" panose="02020603050405020304" charset="0"/>
              <a:ea typeface="Source Han Sans" panose="020B0400000000000000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9" name="标题 1"/>
          <p:cNvSpPr txBox="1"/>
          <p:nvPr>
            <p:custDataLst>
              <p:tags r:id="rId3"/>
            </p:custDataLst>
          </p:nvPr>
        </p:nvSpPr>
        <p:spPr>
          <a:xfrm>
            <a:off x="3432748" y="3210709"/>
            <a:ext cx="393700" cy="47371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2E88">
                    <a:alpha val="100000"/>
                  </a:srgbClr>
                </a:solidFill>
                <a:latin typeface="Times New Roman" panose="02020603050405020304" charset="0"/>
                <a:ea typeface="Source Han Sans" panose="020B0400000000000000" charset="-122"/>
                <a:cs typeface="Times New Roman" panose="02020603050405020304" charset="0"/>
              </a:rPr>
              <a:t>1.</a:t>
            </a:r>
            <a:endParaRPr kumimoji="1" lang="en-US" altLang="zh-CN" sz="2800">
              <a:ln w="12700">
                <a:noFill/>
              </a:ln>
              <a:solidFill>
                <a:srgbClr val="362E88">
                  <a:alpha val="100000"/>
                </a:srgbClr>
              </a:solidFill>
              <a:latin typeface="Times New Roman" panose="02020603050405020304" charset="0"/>
              <a:ea typeface="Source Han Sans" panose="020B0400000000000000" charset="-122"/>
              <a:cs typeface="Times New Roman" panose="02020603050405020304" charset="0"/>
            </a:endParaRPr>
          </a:p>
        </p:txBody>
      </p:sp>
      <p:sp>
        <p:nvSpPr>
          <p:cNvPr id="10" name="标题 1"/>
          <p:cNvSpPr txBox="1"/>
          <p:nvPr>
            <p:custDataLst>
              <p:tags r:id="rId4"/>
            </p:custDataLst>
          </p:nvPr>
        </p:nvSpPr>
        <p:spPr>
          <a:xfrm>
            <a:off x="3853824" y="3306859"/>
            <a:ext cx="3384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Source Han Sans" panose="020B0400000000000000" charset="-122"/>
              </a:rPr>
              <a:t>考研院校专业选择</a:t>
            </a:r>
            <a:endParaRPr kumimoji="1" lang="en-US" altLang="zh-CN" sz="2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Source Han Sans" panose="020B04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-19067" y="0"/>
            <a:ext cx="7094716" cy="6858000"/>
          </a:xfrm>
          <a:custGeom>
            <a:avLst/>
            <a:gdLst/>
            <a:ahLst/>
            <a:cxnLst/>
            <a:rect l="l" t="t" r="r" b="b"/>
            <a:pathLst>
              <a:path w="16034" h="15637" extrusionOk="0">
                <a:moveTo>
                  <a:pt x="813" y="1"/>
                </a:moveTo>
                <a:cubicBezTo>
                  <a:pt x="1260" y="416"/>
                  <a:pt x="1529" y="1042"/>
                  <a:pt x="1393" y="1629"/>
                </a:cubicBezTo>
                <a:cubicBezTo>
                  <a:pt x="1171" y="2574"/>
                  <a:pt x="0" y="3251"/>
                  <a:pt x="183" y="4202"/>
                </a:cubicBezTo>
                <a:cubicBezTo>
                  <a:pt x="276" y="4675"/>
                  <a:pt x="702" y="5022"/>
                  <a:pt x="1156" y="5180"/>
                </a:cubicBezTo>
                <a:cubicBezTo>
                  <a:pt x="1607" y="5341"/>
                  <a:pt x="2098" y="5351"/>
                  <a:pt x="2577" y="5398"/>
                </a:cubicBezTo>
                <a:cubicBezTo>
                  <a:pt x="3211" y="5462"/>
                  <a:pt x="3858" y="5605"/>
                  <a:pt x="4363" y="5995"/>
                </a:cubicBezTo>
                <a:cubicBezTo>
                  <a:pt x="4864" y="6386"/>
                  <a:pt x="5183" y="7069"/>
                  <a:pt x="4986" y="7674"/>
                </a:cubicBezTo>
                <a:cubicBezTo>
                  <a:pt x="4800" y="8239"/>
                  <a:pt x="4202" y="8783"/>
                  <a:pt x="4474" y="9317"/>
                </a:cubicBezTo>
                <a:cubicBezTo>
                  <a:pt x="4619" y="9605"/>
                  <a:pt x="4881" y="9701"/>
                  <a:pt x="5181" y="9701"/>
                </a:cubicBezTo>
                <a:cubicBezTo>
                  <a:pt x="5686" y="9701"/>
                  <a:pt x="6301" y="9427"/>
                  <a:pt x="6661" y="9331"/>
                </a:cubicBezTo>
                <a:cubicBezTo>
                  <a:pt x="6850" y="9281"/>
                  <a:pt x="7054" y="9233"/>
                  <a:pt x="7248" y="9233"/>
                </a:cubicBezTo>
                <a:cubicBezTo>
                  <a:pt x="7414" y="9233"/>
                  <a:pt x="7572" y="9268"/>
                  <a:pt x="7706" y="9367"/>
                </a:cubicBezTo>
                <a:cubicBezTo>
                  <a:pt x="7988" y="9578"/>
                  <a:pt x="8035" y="9979"/>
                  <a:pt x="7999" y="10329"/>
                </a:cubicBezTo>
                <a:cubicBezTo>
                  <a:pt x="7963" y="10677"/>
                  <a:pt x="7870" y="11034"/>
                  <a:pt x="7967" y="11371"/>
                </a:cubicBezTo>
                <a:cubicBezTo>
                  <a:pt x="8071" y="11736"/>
                  <a:pt x="8382" y="12012"/>
                  <a:pt x="8733" y="12158"/>
                </a:cubicBezTo>
                <a:cubicBezTo>
                  <a:pt x="9534" y="12491"/>
                  <a:pt x="10483" y="12334"/>
                  <a:pt x="11327" y="12609"/>
                </a:cubicBezTo>
                <a:cubicBezTo>
                  <a:pt x="12097" y="12860"/>
                  <a:pt x="12834" y="13300"/>
                  <a:pt x="13249" y="14019"/>
                </a:cubicBezTo>
                <a:cubicBezTo>
                  <a:pt x="13536" y="14513"/>
                  <a:pt x="13632" y="15071"/>
                  <a:pt x="13596" y="15637"/>
                </a:cubicBezTo>
                <a:lnTo>
                  <a:pt x="16034" y="15637"/>
                </a:lnTo>
                <a:lnTo>
                  <a:pt x="16034" y="7219"/>
                </a:lnTo>
                <a:cubicBezTo>
                  <a:pt x="15447" y="6933"/>
                  <a:pt x="14831" y="7287"/>
                  <a:pt x="14484" y="6124"/>
                </a:cubicBezTo>
                <a:cubicBezTo>
                  <a:pt x="14352" y="5684"/>
                  <a:pt x="13951" y="5373"/>
                  <a:pt x="13493" y="5373"/>
                </a:cubicBezTo>
                <a:lnTo>
                  <a:pt x="13482" y="5373"/>
                </a:lnTo>
                <a:cubicBezTo>
                  <a:pt x="13429" y="5370"/>
                  <a:pt x="13377" y="5369"/>
                  <a:pt x="13324" y="5369"/>
                </a:cubicBezTo>
                <a:cubicBezTo>
                  <a:pt x="12418" y="5369"/>
                  <a:pt x="11511" y="5698"/>
                  <a:pt x="10603" y="5698"/>
                </a:cubicBezTo>
                <a:cubicBezTo>
                  <a:pt x="10191" y="5698"/>
                  <a:pt x="9779" y="5630"/>
                  <a:pt x="9366" y="5434"/>
                </a:cubicBezTo>
                <a:cubicBezTo>
                  <a:pt x="8235" y="4836"/>
                  <a:pt x="9130" y="3465"/>
                  <a:pt x="8414" y="2628"/>
                </a:cubicBezTo>
                <a:cubicBezTo>
                  <a:pt x="8099" y="2255"/>
                  <a:pt x="7732" y="2134"/>
                  <a:pt x="7336" y="2134"/>
                </a:cubicBezTo>
                <a:cubicBezTo>
                  <a:pt x="6620" y="2134"/>
                  <a:pt x="5811" y="2528"/>
                  <a:pt x="5049" y="2528"/>
                </a:cubicBezTo>
                <a:cubicBezTo>
                  <a:pt x="4957" y="2528"/>
                  <a:pt x="4865" y="2523"/>
                  <a:pt x="4775" y="2510"/>
                </a:cubicBezTo>
                <a:cubicBezTo>
                  <a:pt x="3554" y="2349"/>
                  <a:pt x="3372" y="1007"/>
                  <a:pt x="3683" y="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950422" y="1013406"/>
            <a:ext cx="235205" cy="236212"/>
          </a:xfrm>
          <a:custGeom>
            <a:avLst/>
            <a:gdLst/>
            <a:ahLst/>
            <a:cxnLst/>
            <a:rect l="l" t="t" r="r" b="b"/>
            <a:pathLst>
              <a:path w="699" h="702" extrusionOk="0">
                <a:moveTo>
                  <a:pt x="348" y="0"/>
                </a:moveTo>
                <a:cubicBezTo>
                  <a:pt x="154" y="0"/>
                  <a:pt x="1" y="158"/>
                  <a:pt x="1" y="351"/>
                </a:cubicBezTo>
                <a:cubicBezTo>
                  <a:pt x="1" y="544"/>
                  <a:pt x="154" y="702"/>
                  <a:pt x="348" y="702"/>
                </a:cubicBezTo>
                <a:cubicBezTo>
                  <a:pt x="541" y="702"/>
                  <a:pt x="698" y="544"/>
                  <a:pt x="698" y="351"/>
                </a:cubicBezTo>
                <a:cubicBezTo>
                  <a:pt x="698" y="158"/>
                  <a:pt x="541" y="0"/>
                  <a:pt x="34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374687" y="4413955"/>
            <a:ext cx="236551" cy="236549"/>
          </a:xfrm>
          <a:custGeom>
            <a:avLst/>
            <a:gdLst/>
            <a:ahLst/>
            <a:cxnLst/>
            <a:rect l="l" t="t" r="r" b="b"/>
            <a:pathLst>
              <a:path w="703" h="703" extrusionOk="0">
                <a:moveTo>
                  <a:pt x="351" y="1"/>
                </a:moveTo>
                <a:cubicBezTo>
                  <a:pt x="158" y="1"/>
                  <a:pt x="1" y="158"/>
                  <a:pt x="1" y="352"/>
                </a:cubicBezTo>
                <a:cubicBezTo>
                  <a:pt x="1" y="545"/>
                  <a:pt x="158" y="702"/>
                  <a:pt x="351" y="702"/>
                </a:cubicBezTo>
                <a:cubicBezTo>
                  <a:pt x="545" y="702"/>
                  <a:pt x="702" y="545"/>
                  <a:pt x="702" y="352"/>
                </a:cubicBezTo>
                <a:cubicBezTo>
                  <a:pt x="702" y="158"/>
                  <a:pt x="545" y="1"/>
                  <a:pt x="351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2147941" y="807476"/>
            <a:ext cx="146036" cy="146034"/>
          </a:xfrm>
          <a:custGeom>
            <a:avLst/>
            <a:gdLst/>
            <a:ahLst/>
            <a:cxnLst/>
            <a:rect l="l" t="t" r="r" b="b"/>
            <a:pathLst>
              <a:path w="434" h="434" extrusionOk="0">
                <a:moveTo>
                  <a:pt x="219" y="0"/>
                </a:moveTo>
                <a:cubicBezTo>
                  <a:pt x="97" y="0"/>
                  <a:pt x="0" y="97"/>
                  <a:pt x="0" y="219"/>
                </a:cubicBezTo>
                <a:cubicBezTo>
                  <a:pt x="0" y="337"/>
                  <a:pt x="97" y="433"/>
                  <a:pt x="219" y="433"/>
                </a:cubicBezTo>
                <a:cubicBezTo>
                  <a:pt x="337" y="433"/>
                  <a:pt x="433" y="337"/>
                  <a:pt x="433" y="219"/>
                </a:cubicBezTo>
                <a:cubicBezTo>
                  <a:pt x="433" y="97"/>
                  <a:pt x="337" y="0"/>
                  <a:pt x="219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1680556" y="4276667"/>
            <a:ext cx="145026" cy="145025"/>
          </a:xfrm>
          <a:custGeom>
            <a:avLst/>
            <a:gdLst/>
            <a:ahLst/>
            <a:cxnLst/>
            <a:rect l="l" t="t" r="r" b="b"/>
            <a:pathLst>
              <a:path w="431" h="431" extrusionOk="0">
                <a:moveTo>
                  <a:pt x="215" y="1"/>
                </a:moveTo>
                <a:cubicBezTo>
                  <a:pt x="97" y="1"/>
                  <a:pt x="1" y="98"/>
                  <a:pt x="1" y="216"/>
                </a:cubicBezTo>
                <a:cubicBezTo>
                  <a:pt x="1" y="334"/>
                  <a:pt x="97" y="430"/>
                  <a:pt x="215" y="430"/>
                </a:cubicBezTo>
                <a:cubicBezTo>
                  <a:pt x="333" y="430"/>
                  <a:pt x="430" y="334"/>
                  <a:pt x="430" y="216"/>
                </a:cubicBezTo>
                <a:cubicBezTo>
                  <a:pt x="430" y="98"/>
                  <a:pt x="333" y="1"/>
                  <a:pt x="215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11238" y="1373904"/>
            <a:ext cx="3276600" cy="327660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sx="102000" sy="102000" algn="c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74687" y="1137353"/>
            <a:ext cx="3749702" cy="3749702"/>
          </a:xfrm>
          <a:prstGeom prst="ellipse">
            <a:avLst/>
          </a:prstGeom>
          <a:noFill/>
          <a:ln w="12700" cap="sq">
            <a:solidFill>
              <a:schemeClr val="accent3">
                <a:lumMod val="20000"/>
                <a:lumOff val="80000"/>
              </a:schemeClr>
            </a:solidFill>
            <a:miter/>
          </a:ln>
          <a:effectLst>
            <a:outerShdw blurRad="165100" sx="102000" sy="102000" algn="c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193707" y="3203716"/>
            <a:ext cx="6325193" cy="28160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考研院校专业选择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220959" y="1760986"/>
            <a:ext cx="1944442" cy="10283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 flipH="1">
            <a:off x="8886001" y="-1362898"/>
            <a:ext cx="1943102" cy="4668899"/>
          </a:xfrm>
          <a:custGeom>
            <a:avLst/>
            <a:gdLst>
              <a:gd name="connsiteX0" fmla="*/ 1000080 w 1098555"/>
              <a:gd name="connsiteY0" fmla="*/ 2639616 h 2639616"/>
              <a:gd name="connsiteX1" fmla="*/ 1002611 w 1098555"/>
              <a:gd name="connsiteY1" fmla="*/ 2627081 h 2639616"/>
              <a:gd name="connsiteX2" fmla="*/ 1048621 w 1098555"/>
              <a:gd name="connsiteY2" fmla="*/ 2596584 h 2639616"/>
              <a:gd name="connsiteX3" fmla="*/ 1094631 w 1098555"/>
              <a:gd name="connsiteY3" fmla="*/ 2627081 h 2639616"/>
              <a:gd name="connsiteX4" fmla="*/ 1097162 w 1098555"/>
              <a:gd name="connsiteY4" fmla="*/ 2639616 h 2639616"/>
              <a:gd name="connsiteX5" fmla="*/ 998687 w 1098555"/>
              <a:gd name="connsiteY5" fmla="*/ 49934 h 2639616"/>
              <a:gd name="connsiteX6" fmla="*/ 1048621 w 1098555"/>
              <a:gd name="connsiteY6" fmla="*/ 0 h 2639616"/>
              <a:gd name="connsiteX7" fmla="*/ 1098555 w 1098555"/>
              <a:gd name="connsiteY7" fmla="*/ 49934 h 2639616"/>
              <a:gd name="connsiteX8" fmla="*/ 1048621 w 1098555"/>
              <a:gd name="connsiteY8" fmla="*/ 99871 h 2639616"/>
              <a:gd name="connsiteX9" fmla="*/ 998687 w 1098555"/>
              <a:gd name="connsiteY9" fmla="*/ 49934 h 2639616"/>
              <a:gd name="connsiteX10" fmla="*/ 998687 w 1098555"/>
              <a:gd name="connsiteY10" fmla="*/ 249672 h 2639616"/>
              <a:gd name="connsiteX11" fmla="*/ 1048621 w 1098555"/>
              <a:gd name="connsiteY11" fmla="*/ 199739 h 2639616"/>
              <a:gd name="connsiteX12" fmla="*/ 1098555 w 1098555"/>
              <a:gd name="connsiteY12" fmla="*/ 249672 h 2639616"/>
              <a:gd name="connsiteX13" fmla="*/ 1048621 w 1098555"/>
              <a:gd name="connsiteY13" fmla="*/ 299606 h 2639616"/>
              <a:gd name="connsiteX14" fmla="*/ 998687 w 1098555"/>
              <a:gd name="connsiteY14" fmla="*/ 249672 h 2639616"/>
              <a:gd name="connsiteX15" fmla="*/ 998687 w 1098555"/>
              <a:gd name="connsiteY15" fmla="*/ 449411 h 2639616"/>
              <a:gd name="connsiteX16" fmla="*/ 1048621 w 1098555"/>
              <a:gd name="connsiteY16" fmla="*/ 399476 h 2639616"/>
              <a:gd name="connsiteX17" fmla="*/ 1098555 w 1098555"/>
              <a:gd name="connsiteY17" fmla="*/ 449411 h 2639616"/>
              <a:gd name="connsiteX18" fmla="*/ 1048621 w 1098555"/>
              <a:gd name="connsiteY18" fmla="*/ 499345 h 2639616"/>
              <a:gd name="connsiteX19" fmla="*/ 998687 w 1098555"/>
              <a:gd name="connsiteY19" fmla="*/ 449411 h 2639616"/>
              <a:gd name="connsiteX20" fmla="*/ 998687 w 1098555"/>
              <a:gd name="connsiteY20" fmla="*/ 649146 h 2639616"/>
              <a:gd name="connsiteX21" fmla="*/ 1048621 w 1098555"/>
              <a:gd name="connsiteY21" fmla="*/ 599212 h 2639616"/>
              <a:gd name="connsiteX22" fmla="*/ 1098555 w 1098555"/>
              <a:gd name="connsiteY22" fmla="*/ 649146 h 2639616"/>
              <a:gd name="connsiteX23" fmla="*/ 1048621 w 1098555"/>
              <a:gd name="connsiteY23" fmla="*/ 699080 h 2639616"/>
              <a:gd name="connsiteX24" fmla="*/ 998687 w 1098555"/>
              <a:gd name="connsiteY24" fmla="*/ 649146 h 2639616"/>
              <a:gd name="connsiteX25" fmla="*/ 998687 w 1098555"/>
              <a:gd name="connsiteY25" fmla="*/ 848885 h 2639616"/>
              <a:gd name="connsiteX26" fmla="*/ 1048621 w 1098555"/>
              <a:gd name="connsiteY26" fmla="*/ 798951 h 2639616"/>
              <a:gd name="connsiteX27" fmla="*/ 1098555 w 1098555"/>
              <a:gd name="connsiteY27" fmla="*/ 848885 h 2639616"/>
              <a:gd name="connsiteX28" fmla="*/ 1048621 w 1098555"/>
              <a:gd name="connsiteY28" fmla="*/ 898818 h 2639616"/>
              <a:gd name="connsiteX29" fmla="*/ 998687 w 1098555"/>
              <a:gd name="connsiteY29" fmla="*/ 848885 h 2639616"/>
              <a:gd name="connsiteX30" fmla="*/ 998687 w 1098555"/>
              <a:gd name="connsiteY30" fmla="*/ 1048621 h 2639616"/>
              <a:gd name="connsiteX31" fmla="*/ 1048621 w 1098555"/>
              <a:gd name="connsiteY31" fmla="*/ 998686 h 2639616"/>
              <a:gd name="connsiteX32" fmla="*/ 1098555 w 1098555"/>
              <a:gd name="connsiteY32" fmla="*/ 1048621 h 2639616"/>
              <a:gd name="connsiteX33" fmla="*/ 1048621 w 1098555"/>
              <a:gd name="connsiteY33" fmla="*/ 1098555 h 2639616"/>
              <a:gd name="connsiteX34" fmla="*/ 998687 w 1098555"/>
              <a:gd name="connsiteY34" fmla="*/ 1048621 h 2639616"/>
              <a:gd name="connsiteX35" fmla="*/ 998687 w 1098555"/>
              <a:gd name="connsiteY35" fmla="*/ 1248358 h 2639616"/>
              <a:gd name="connsiteX36" fmla="*/ 1048621 w 1098555"/>
              <a:gd name="connsiteY36" fmla="*/ 1198423 h 2639616"/>
              <a:gd name="connsiteX37" fmla="*/ 1098555 w 1098555"/>
              <a:gd name="connsiteY37" fmla="*/ 1248358 h 2639616"/>
              <a:gd name="connsiteX38" fmla="*/ 1048621 w 1098555"/>
              <a:gd name="connsiteY38" fmla="*/ 1298292 h 2639616"/>
              <a:gd name="connsiteX39" fmla="*/ 998687 w 1098555"/>
              <a:gd name="connsiteY39" fmla="*/ 1248358 h 2639616"/>
              <a:gd name="connsiteX40" fmla="*/ 998687 w 1098555"/>
              <a:gd name="connsiteY40" fmla="*/ 1448095 h 2639616"/>
              <a:gd name="connsiteX41" fmla="*/ 1048621 w 1098555"/>
              <a:gd name="connsiteY41" fmla="*/ 1398161 h 2639616"/>
              <a:gd name="connsiteX42" fmla="*/ 1098555 w 1098555"/>
              <a:gd name="connsiteY42" fmla="*/ 1448095 h 2639616"/>
              <a:gd name="connsiteX43" fmla="*/ 1048621 w 1098555"/>
              <a:gd name="connsiteY43" fmla="*/ 1498029 h 2639616"/>
              <a:gd name="connsiteX44" fmla="*/ 998687 w 1098555"/>
              <a:gd name="connsiteY44" fmla="*/ 1448095 h 2639616"/>
              <a:gd name="connsiteX45" fmla="*/ 998687 w 1098555"/>
              <a:gd name="connsiteY45" fmla="*/ 1647832 h 2639616"/>
              <a:gd name="connsiteX46" fmla="*/ 1048621 w 1098555"/>
              <a:gd name="connsiteY46" fmla="*/ 1597898 h 2639616"/>
              <a:gd name="connsiteX47" fmla="*/ 1098555 w 1098555"/>
              <a:gd name="connsiteY47" fmla="*/ 1647832 h 2639616"/>
              <a:gd name="connsiteX48" fmla="*/ 1048621 w 1098555"/>
              <a:gd name="connsiteY48" fmla="*/ 1697766 h 2639616"/>
              <a:gd name="connsiteX49" fmla="*/ 998687 w 1098555"/>
              <a:gd name="connsiteY49" fmla="*/ 1647832 h 2639616"/>
              <a:gd name="connsiteX50" fmla="*/ 998687 w 1098555"/>
              <a:gd name="connsiteY50" fmla="*/ 1847569 h 2639616"/>
              <a:gd name="connsiteX51" fmla="*/ 1048621 w 1098555"/>
              <a:gd name="connsiteY51" fmla="*/ 1797635 h 2639616"/>
              <a:gd name="connsiteX52" fmla="*/ 1098555 w 1098555"/>
              <a:gd name="connsiteY52" fmla="*/ 1847569 h 2639616"/>
              <a:gd name="connsiteX53" fmla="*/ 1048621 w 1098555"/>
              <a:gd name="connsiteY53" fmla="*/ 1897504 h 2639616"/>
              <a:gd name="connsiteX54" fmla="*/ 998687 w 1098555"/>
              <a:gd name="connsiteY54" fmla="*/ 1847569 h 2639616"/>
              <a:gd name="connsiteX55" fmla="*/ 998687 w 1098555"/>
              <a:gd name="connsiteY55" fmla="*/ 2047307 h 2639616"/>
              <a:gd name="connsiteX56" fmla="*/ 1048621 w 1098555"/>
              <a:gd name="connsiteY56" fmla="*/ 1997372 h 2639616"/>
              <a:gd name="connsiteX57" fmla="*/ 1098555 w 1098555"/>
              <a:gd name="connsiteY57" fmla="*/ 2047307 h 2639616"/>
              <a:gd name="connsiteX58" fmla="*/ 1048621 w 1098555"/>
              <a:gd name="connsiteY58" fmla="*/ 2097241 h 2639616"/>
              <a:gd name="connsiteX59" fmla="*/ 998687 w 1098555"/>
              <a:gd name="connsiteY59" fmla="*/ 2047307 h 2639616"/>
              <a:gd name="connsiteX60" fmla="*/ 998687 w 1098555"/>
              <a:gd name="connsiteY60" fmla="*/ 2247044 h 2639616"/>
              <a:gd name="connsiteX61" fmla="*/ 1048621 w 1098555"/>
              <a:gd name="connsiteY61" fmla="*/ 2197109 h 2639616"/>
              <a:gd name="connsiteX62" fmla="*/ 1098555 w 1098555"/>
              <a:gd name="connsiteY62" fmla="*/ 2247044 h 2639616"/>
              <a:gd name="connsiteX63" fmla="*/ 1048621 w 1098555"/>
              <a:gd name="connsiteY63" fmla="*/ 2296978 h 2639616"/>
              <a:gd name="connsiteX64" fmla="*/ 998687 w 1098555"/>
              <a:gd name="connsiteY64" fmla="*/ 2247044 h 2639616"/>
              <a:gd name="connsiteX65" fmla="*/ 998687 w 1098555"/>
              <a:gd name="connsiteY65" fmla="*/ 2446781 h 2639616"/>
              <a:gd name="connsiteX66" fmla="*/ 1048621 w 1098555"/>
              <a:gd name="connsiteY66" fmla="*/ 2396847 h 2639616"/>
              <a:gd name="connsiteX67" fmla="*/ 1098555 w 1098555"/>
              <a:gd name="connsiteY67" fmla="*/ 2446781 h 2639616"/>
              <a:gd name="connsiteX68" fmla="*/ 1048621 w 1098555"/>
              <a:gd name="connsiteY68" fmla="*/ 2496715 h 2639616"/>
              <a:gd name="connsiteX69" fmla="*/ 998687 w 1098555"/>
              <a:gd name="connsiteY69" fmla="*/ 2446781 h 2639616"/>
              <a:gd name="connsiteX70" fmla="*/ 800342 w 1098555"/>
              <a:gd name="connsiteY70" fmla="*/ 2639616 h 2639616"/>
              <a:gd name="connsiteX71" fmla="*/ 802873 w 1098555"/>
              <a:gd name="connsiteY71" fmla="*/ 2627081 h 2639616"/>
              <a:gd name="connsiteX72" fmla="*/ 848884 w 1098555"/>
              <a:gd name="connsiteY72" fmla="*/ 2596584 h 2639616"/>
              <a:gd name="connsiteX73" fmla="*/ 894894 w 1098555"/>
              <a:gd name="connsiteY73" fmla="*/ 2627081 h 2639616"/>
              <a:gd name="connsiteX74" fmla="*/ 897425 w 1098555"/>
              <a:gd name="connsiteY74" fmla="*/ 2639616 h 2639616"/>
              <a:gd name="connsiteX75" fmla="*/ 798949 w 1098555"/>
              <a:gd name="connsiteY75" fmla="*/ 49934 h 2639616"/>
              <a:gd name="connsiteX76" fmla="*/ 848884 w 1098555"/>
              <a:gd name="connsiteY76" fmla="*/ 0 h 2639616"/>
              <a:gd name="connsiteX77" fmla="*/ 898818 w 1098555"/>
              <a:gd name="connsiteY77" fmla="*/ 49934 h 2639616"/>
              <a:gd name="connsiteX78" fmla="*/ 848884 w 1098555"/>
              <a:gd name="connsiteY78" fmla="*/ 99871 h 2639616"/>
              <a:gd name="connsiteX79" fmla="*/ 798949 w 1098555"/>
              <a:gd name="connsiteY79" fmla="*/ 49934 h 2639616"/>
              <a:gd name="connsiteX80" fmla="*/ 798949 w 1098555"/>
              <a:gd name="connsiteY80" fmla="*/ 249672 h 2639616"/>
              <a:gd name="connsiteX81" fmla="*/ 848884 w 1098555"/>
              <a:gd name="connsiteY81" fmla="*/ 199739 h 2639616"/>
              <a:gd name="connsiteX82" fmla="*/ 898818 w 1098555"/>
              <a:gd name="connsiteY82" fmla="*/ 249672 h 2639616"/>
              <a:gd name="connsiteX83" fmla="*/ 848884 w 1098555"/>
              <a:gd name="connsiteY83" fmla="*/ 299606 h 2639616"/>
              <a:gd name="connsiteX84" fmla="*/ 798949 w 1098555"/>
              <a:gd name="connsiteY84" fmla="*/ 249672 h 2639616"/>
              <a:gd name="connsiteX85" fmla="*/ 798949 w 1098555"/>
              <a:gd name="connsiteY85" fmla="*/ 449411 h 2639616"/>
              <a:gd name="connsiteX86" fmla="*/ 848884 w 1098555"/>
              <a:gd name="connsiteY86" fmla="*/ 399476 h 2639616"/>
              <a:gd name="connsiteX87" fmla="*/ 898818 w 1098555"/>
              <a:gd name="connsiteY87" fmla="*/ 449411 h 2639616"/>
              <a:gd name="connsiteX88" fmla="*/ 848884 w 1098555"/>
              <a:gd name="connsiteY88" fmla="*/ 499345 h 2639616"/>
              <a:gd name="connsiteX89" fmla="*/ 798949 w 1098555"/>
              <a:gd name="connsiteY89" fmla="*/ 449411 h 2639616"/>
              <a:gd name="connsiteX90" fmla="*/ 798949 w 1098555"/>
              <a:gd name="connsiteY90" fmla="*/ 649146 h 2639616"/>
              <a:gd name="connsiteX91" fmla="*/ 848884 w 1098555"/>
              <a:gd name="connsiteY91" fmla="*/ 599212 h 2639616"/>
              <a:gd name="connsiteX92" fmla="*/ 898818 w 1098555"/>
              <a:gd name="connsiteY92" fmla="*/ 649146 h 2639616"/>
              <a:gd name="connsiteX93" fmla="*/ 848884 w 1098555"/>
              <a:gd name="connsiteY93" fmla="*/ 699080 h 2639616"/>
              <a:gd name="connsiteX94" fmla="*/ 798949 w 1098555"/>
              <a:gd name="connsiteY94" fmla="*/ 649146 h 2639616"/>
              <a:gd name="connsiteX95" fmla="*/ 798949 w 1098555"/>
              <a:gd name="connsiteY95" fmla="*/ 848885 h 2639616"/>
              <a:gd name="connsiteX96" fmla="*/ 848884 w 1098555"/>
              <a:gd name="connsiteY96" fmla="*/ 798951 h 2639616"/>
              <a:gd name="connsiteX97" fmla="*/ 898818 w 1098555"/>
              <a:gd name="connsiteY97" fmla="*/ 848885 h 2639616"/>
              <a:gd name="connsiteX98" fmla="*/ 848884 w 1098555"/>
              <a:gd name="connsiteY98" fmla="*/ 898818 h 2639616"/>
              <a:gd name="connsiteX99" fmla="*/ 798949 w 1098555"/>
              <a:gd name="connsiteY99" fmla="*/ 848885 h 2639616"/>
              <a:gd name="connsiteX100" fmla="*/ 798949 w 1098555"/>
              <a:gd name="connsiteY100" fmla="*/ 1048621 h 2639616"/>
              <a:gd name="connsiteX101" fmla="*/ 848884 w 1098555"/>
              <a:gd name="connsiteY101" fmla="*/ 998686 h 2639616"/>
              <a:gd name="connsiteX102" fmla="*/ 898818 w 1098555"/>
              <a:gd name="connsiteY102" fmla="*/ 1048621 h 2639616"/>
              <a:gd name="connsiteX103" fmla="*/ 848884 w 1098555"/>
              <a:gd name="connsiteY103" fmla="*/ 1098555 h 2639616"/>
              <a:gd name="connsiteX104" fmla="*/ 798949 w 1098555"/>
              <a:gd name="connsiteY104" fmla="*/ 1048621 h 2639616"/>
              <a:gd name="connsiteX105" fmla="*/ 798949 w 1098555"/>
              <a:gd name="connsiteY105" fmla="*/ 1248358 h 2639616"/>
              <a:gd name="connsiteX106" fmla="*/ 848884 w 1098555"/>
              <a:gd name="connsiteY106" fmla="*/ 1198423 h 2639616"/>
              <a:gd name="connsiteX107" fmla="*/ 898818 w 1098555"/>
              <a:gd name="connsiteY107" fmla="*/ 1248358 h 2639616"/>
              <a:gd name="connsiteX108" fmla="*/ 848884 w 1098555"/>
              <a:gd name="connsiteY108" fmla="*/ 1298292 h 2639616"/>
              <a:gd name="connsiteX109" fmla="*/ 798949 w 1098555"/>
              <a:gd name="connsiteY109" fmla="*/ 1248358 h 2639616"/>
              <a:gd name="connsiteX110" fmla="*/ 798949 w 1098555"/>
              <a:gd name="connsiteY110" fmla="*/ 1448095 h 2639616"/>
              <a:gd name="connsiteX111" fmla="*/ 848884 w 1098555"/>
              <a:gd name="connsiteY111" fmla="*/ 1398161 h 2639616"/>
              <a:gd name="connsiteX112" fmla="*/ 898818 w 1098555"/>
              <a:gd name="connsiteY112" fmla="*/ 1448095 h 2639616"/>
              <a:gd name="connsiteX113" fmla="*/ 848884 w 1098555"/>
              <a:gd name="connsiteY113" fmla="*/ 1498029 h 2639616"/>
              <a:gd name="connsiteX114" fmla="*/ 798949 w 1098555"/>
              <a:gd name="connsiteY114" fmla="*/ 1448095 h 2639616"/>
              <a:gd name="connsiteX115" fmla="*/ 798949 w 1098555"/>
              <a:gd name="connsiteY115" fmla="*/ 1647832 h 2639616"/>
              <a:gd name="connsiteX116" fmla="*/ 848884 w 1098555"/>
              <a:gd name="connsiteY116" fmla="*/ 1597898 h 2639616"/>
              <a:gd name="connsiteX117" fmla="*/ 898818 w 1098555"/>
              <a:gd name="connsiteY117" fmla="*/ 1647832 h 2639616"/>
              <a:gd name="connsiteX118" fmla="*/ 848884 w 1098555"/>
              <a:gd name="connsiteY118" fmla="*/ 1697766 h 2639616"/>
              <a:gd name="connsiteX119" fmla="*/ 798949 w 1098555"/>
              <a:gd name="connsiteY119" fmla="*/ 1647832 h 2639616"/>
              <a:gd name="connsiteX120" fmla="*/ 798949 w 1098555"/>
              <a:gd name="connsiteY120" fmla="*/ 1847569 h 2639616"/>
              <a:gd name="connsiteX121" fmla="*/ 848884 w 1098555"/>
              <a:gd name="connsiteY121" fmla="*/ 1797635 h 2639616"/>
              <a:gd name="connsiteX122" fmla="*/ 898818 w 1098555"/>
              <a:gd name="connsiteY122" fmla="*/ 1847569 h 2639616"/>
              <a:gd name="connsiteX123" fmla="*/ 848884 w 1098555"/>
              <a:gd name="connsiteY123" fmla="*/ 1897504 h 2639616"/>
              <a:gd name="connsiteX124" fmla="*/ 798949 w 1098555"/>
              <a:gd name="connsiteY124" fmla="*/ 1847569 h 2639616"/>
              <a:gd name="connsiteX125" fmla="*/ 798949 w 1098555"/>
              <a:gd name="connsiteY125" fmla="*/ 2047307 h 2639616"/>
              <a:gd name="connsiteX126" fmla="*/ 848884 w 1098555"/>
              <a:gd name="connsiteY126" fmla="*/ 1997372 h 2639616"/>
              <a:gd name="connsiteX127" fmla="*/ 898818 w 1098555"/>
              <a:gd name="connsiteY127" fmla="*/ 2047307 h 2639616"/>
              <a:gd name="connsiteX128" fmla="*/ 848884 w 1098555"/>
              <a:gd name="connsiteY128" fmla="*/ 2097241 h 2639616"/>
              <a:gd name="connsiteX129" fmla="*/ 798949 w 1098555"/>
              <a:gd name="connsiteY129" fmla="*/ 2047307 h 2639616"/>
              <a:gd name="connsiteX130" fmla="*/ 798949 w 1098555"/>
              <a:gd name="connsiteY130" fmla="*/ 2247044 h 2639616"/>
              <a:gd name="connsiteX131" fmla="*/ 848884 w 1098555"/>
              <a:gd name="connsiteY131" fmla="*/ 2197109 h 2639616"/>
              <a:gd name="connsiteX132" fmla="*/ 898818 w 1098555"/>
              <a:gd name="connsiteY132" fmla="*/ 2247044 h 2639616"/>
              <a:gd name="connsiteX133" fmla="*/ 848884 w 1098555"/>
              <a:gd name="connsiteY133" fmla="*/ 2296978 h 2639616"/>
              <a:gd name="connsiteX134" fmla="*/ 798949 w 1098555"/>
              <a:gd name="connsiteY134" fmla="*/ 2247044 h 2639616"/>
              <a:gd name="connsiteX135" fmla="*/ 798949 w 1098555"/>
              <a:gd name="connsiteY135" fmla="*/ 2446781 h 2639616"/>
              <a:gd name="connsiteX136" fmla="*/ 848884 w 1098555"/>
              <a:gd name="connsiteY136" fmla="*/ 2396847 h 2639616"/>
              <a:gd name="connsiteX137" fmla="*/ 898818 w 1098555"/>
              <a:gd name="connsiteY137" fmla="*/ 2446781 h 2639616"/>
              <a:gd name="connsiteX138" fmla="*/ 848884 w 1098555"/>
              <a:gd name="connsiteY138" fmla="*/ 2496715 h 2639616"/>
              <a:gd name="connsiteX139" fmla="*/ 798949 w 1098555"/>
              <a:gd name="connsiteY139" fmla="*/ 2446781 h 2639616"/>
              <a:gd name="connsiteX140" fmla="*/ 600605 w 1098555"/>
              <a:gd name="connsiteY140" fmla="*/ 2639616 h 2639616"/>
              <a:gd name="connsiteX141" fmla="*/ 603136 w 1098555"/>
              <a:gd name="connsiteY141" fmla="*/ 2627081 h 2639616"/>
              <a:gd name="connsiteX142" fmla="*/ 649146 w 1098555"/>
              <a:gd name="connsiteY142" fmla="*/ 2596584 h 2639616"/>
              <a:gd name="connsiteX143" fmla="*/ 695157 w 1098555"/>
              <a:gd name="connsiteY143" fmla="*/ 2627081 h 2639616"/>
              <a:gd name="connsiteX144" fmla="*/ 697688 w 1098555"/>
              <a:gd name="connsiteY144" fmla="*/ 2639616 h 2639616"/>
              <a:gd name="connsiteX145" fmla="*/ 599212 w 1098555"/>
              <a:gd name="connsiteY145" fmla="*/ 49934 h 2639616"/>
              <a:gd name="connsiteX146" fmla="*/ 649146 w 1098555"/>
              <a:gd name="connsiteY146" fmla="*/ 0 h 2639616"/>
              <a:gd name="connsiteX147" fmla="*/ 699081 w 1098555"/>
              <a:gd name="connsiteY147" fmla="*/ 49934 h 2639616"/>
              <a:gd name="connsiteX148" fmla="*/ 649146 w 1098555"/>
              <a:gd name="connsiteY148" fmla="*/ 99871 h 2639616"/>
              <a:gd name="connsiteX149" fmla="*/ 599212 w 1098555"/>
              <a:gd name="connsiteY149" fmla="*/ 49934 h 2639616"/>
              <a:gd name="connsiteX150" fmla="*/ 599212 w 1098555"/>
              <a:gd name="connsiteY150" fmla="*/ 249672 h 2639616"/>
              <a:gd name="connsiteX151" fmla="*/ 649146 w 1098555"/>
              <a:gd name="connsiteY151" fmla="*/ 199739 h 2639616"/>
              <a:gd name="connsiteX152" fmla="*/ 699081 w 1098555"/>
              <a:gd name="connsiteY152" fmla="*/ 249672 h 2639616"/>
              <a:gd name="connsiteX153" fmla="*/ 649146 w 1098555"/>
              <a:gd name="connsiteY153" fmla="*/ 299606 h 2639616"/>
              <a:gd name="connsiteX154" fmla="*/ 599212 w 1098555"/>
              <a:gd name="connsiteY154" fmla="*/ 249672 h 2639616"/>
              <a:gd name="connsiteX155" fmla="*/ 599212 w 1098555"/>
              <a:gd name="connsiteY155" fmla="*/ 449411 h 2639616"/>
              <a:gd name="connsiteX156" fmla="*/ 649146 w 1098555"/>
              <a:gd name="connsiteY156" fmla="*/ 399476 h 2639616"/>
              <a:gd name="connsiteX157" fmla="*/ 699081 w 1098555"/>
              <a:gd name="connsiteY157" fmla="*/ 449411 h 2639616"/>
              <a:gd name="connsiteX158" fmla="*/ 649146 w 1098555"/>
              <a:gd name="connsiteY158" fmla="*/ 499345 h 2639616"/>
              <a:gd name="connsiteX159" fmla="*/ 599212 w 1098555"/>
              <a:gd name="connsiteY159" fmla="*/ 449411 h 2639616"/>
              <a:gd name="connsiteX160" fmla="*/ 599212 w 1098555"/>
              <a:gd name="connsiteY160" fmla="*/ 649146 h 2639616"/>
              <a:gd name="connsiteX161" fmla="*/ 649146 w 1098555"/>
              <a:gd name="connsiteY161" fmla="*/ 599212 h 2639616"/>
              <a:gd name="connsiteX162" fmla="*/ 699081 w 1098555"/>
              <a:gd name="connsiteY162" fmla="*/ 649146 h 2639616"/>
              <a:gd name="connsiteX163" fmla="*/ 649146 w 1098555"/>
              <a:gd name="connsiteY163" fmla="*/ 699080 h 2639616"/>
              <a:gd name="connsiteX164" fmla="*/ 599212 w 1098555"/>
              <a:gd name="connsiteY164" fmla="*/ 649146 h 2639616"/>
              <a:gd name="connsiteX165" fmla="*/ 599212 w 1098555"/>
              <a:gd name="connsiteY165" fmla="*/ 848885 h 2639616"/>
              <a:gd name="connsiteX166" fmla="*/ 649146 w 1098555"/>
              <a:gd name="connsiteY166" fmla="*/ 798951 h 2639616"/>
              <a:gd name="connsiteX167" fmla="*/ 699081 w 1098555"/>
              <a:gd name="connsiteY167" fmla="*/ 848885 h 2639616"/>
              <a:gd name="connsiteX168" fmla="*/ 649146 w 1098555"/>
              <a:gd name="connsiteY168" fmla="*/ 898818 h 2639616"/>
              <a:gd name="connsiteX169" fmla="*/ 599212 w 1098555"/>
              <a:gd name="connsiteY169" fmla="*/ 848885 h 2639616"/>
              <a:gd name="connsiteX170" fmla="*/ 599212 w 1098555"/>
              <a:gd name="connsiteY170" fmla="*/ 1048621 h 2639616"/>
              <a:gd name="connsiteX171" fmla="*/ 649146 w 1098555"/>
              <a:gd name="connsiteY171" fmla="*/ 998686 h 2639616"/>
              <a:gd name="connsiteX172" fmla="*/ 699081 w 1098555"/>
              <a:gd name="connsiteY172" fmla="*/ 1048621 h 2639616"/>
              <a:gd name="connsiteX173" fmla="*/ 649146 w 1098555"/>
              <a:gd name="connsiteY173" fmla="*/ 1098555 h 2639616"/>
              <a:gd name="connsiteX174" fmla="*/ 599212 w 1098555"/>
              <a:gd name="connsiteY174" fmla="*/ 1048621 h 2639616"/>
              <a:gd name="connsiteX175" fmla="*/ 599212 w 1098555"/>
              <a:gd name="connsiteY175" fmla="*/ 1248358 h 2639616"/>
              <a:gd name="connsiteX176" fmla="*/ 649146 w 1098555"/>
              <a:gd name="connsiteY176" fmla="*/ 1198423 h 2639616"/>
              <a:gd name="connsiteX177" fmla="*/ 699081 w 1098555"/>
              <a:gd name="connsiteY177" fmla="*/ 1248358 h 2639616"/>
              <a:gd name="connsiteX178" fmla="*/ 649146 w 1098555"/>
              <a:gd name="connsiteY178" fmla="*/ 1298292 h 2639616"/>
              <a:gd name="connsiteX179" fmla="*/ 599212 w 1098555"/>
              <a:gd name="connsiteY179" fmla="*/ 1248358 h 2639616"/>
              <a:gd name="connsiteX180" fmla="*/ 599212 w 1098555"/>
              <a:gd name="connsiteY180" fmla="*/ 1448095 h 2639616"/>
              <a:gd name="connsiteX181" fmla="*/ 649146 w 1098555"/>
              <a:gd name="connsiteY181" fmla="*/ 1398161 h 2639616"/>
              <a:gd name="connsiteX182" fmla="*/ 699081 w 1098555"/>
              <a:gd name="connsiteY182" fmla="*/ 1448095 h 2639616"/>
              <a:gd name="connsiteX183" fmla="*/ 649146 w 1098555"/>
              <a:gd name="connsiteY183" fmla="*/ 1498029 h 2639616"/>
              <a:gd name="connsiteX184" fmla="*/ 599212 w 1098555"/>
              <a:gd name="connsiteY184" fmla="*/ 1448095 h 2639616"/>
              <a:gd name="connsiteX185" fmla="*/ 599212 w 1098555"/>
              <a:gd name="connsiteY185" fmla="*/ 1647832 h 2639616"/>
              <a:gd name="connsiteX186" fmla="*/ 649146 w 1098555"/>
              <a:gd name="connsiteY186" fmla="*/ 1597898 h 2639616"/>
              <a:gd name="connsiteX187" fmla="*/ 699081 w 1098555"/>
              <a:gd name="connsiteY187" fmla="*/ 1647832 h 2639616"/>
              <a:gd name="connsiteX188" fmla="*/ 649146 w 1098555"/>
              <a:gd name="connsiteY188" fmla="*/ 1697766 h 2639616"/>
              <a:gd name="connsiteX189" fmla="*/ 599212 w 1098555"/>
              <a:gd name="connsiteY189" fmla="*/ 1647832 h 2639616"/>
              <a:gd name="connsiteX190" fmla="*/ 599212 w 1098555"/>
              <a:gd name="connsiteY190" fmla="*/ 1847569 h 2639616"/>
              <a:gd name="connsiteX191" fmla="*/ 649146 w 1098555"/>
              <a:gd name="connsiteY191" fmla="*/ 1797635 h 2639616"/>
              <a:gd name="connsiteX192" fmla="*/ 699081 w 1098555"/>
              <a:gd name="connsiteY192" fmla="*/ 1847569 h 2639616"/>
              <a:gd name="connsiteX193" fmla="*/ 649146 w 1098555"/>
              <a:gd name="connsiteY193" fmla="*/ 1897504 h 2639616"/>
              <a:gd name="connsiteX194" fmla="*/ 599212 w 1098555"/>
              <a:gd name="connsiteY194" fmla="*/ 1847569 h 2639616"/>
              <a:gd name="connsiteX195" fmla="*/ 599212 w 1098555"/>
              <a:gd name="connsiteY195" fmla="*/ 2047307 h 2639616"/>
              <a:gd name="connsiteX196" fmla="*/ 649146 w 1098555"/>
              <a:gd name="connsiteY196" fmla="*/ 1997372 h 2639616"/>
              <a:gd name="connsiteX197" fmla="*/ 699081 w 1098555"/>
              <a:gd name="connsiteY197" fmla="*/ 2047307 h 2639616"/>
              <a:gd name="connsiteX198" fmla="*/ 649146 w 1098555"/>
              <a:gd name="connsiteY198" fmla="*/ 2097241 h 2639616"/>
              <a:gd name="connsiteX199" fmla="*/ 599212 w 1098555"/>
              <a:gd name="connsiteY199" fmla="*/ 2047307 h 2639616"/>
              <a:gd name="connsiteX200" fmla="*/ 599212 w 1098555"/>
              <a:gd name="connsiteY200" fmla="*/ 2247044 h 2639616"/>
              <a:gd name="connsiteX201" fmla="*/ 649146 w 1098555"/>
              <a:gd name="connsiteY201" fmla="*/ 2197109 h 2639616"/>
              <a:gd name="connsiteX202" fmla="*/ 699081 w 1098555"/>
              <a:gd name="connsiteY202" fmla="*/ 2247044 h 2639616"/>
              <a:gd name="connsiteX203" fmla="*/ 649146 w 1098555"/>
              <a:gd name="connsiteY203" fmla="*/ 2296978 h 2639616"/>
              <a:gd name="connsiteX204" fmla="*/ 599212 w 1098555"/>
              <a:gd name="connsiteY204" fmla="*/ 2247044 h 2639616"/>
              <a:gd name="connsiteX205" fmla="*/ 599212 w 1098555"/>
              <a:gd name="connsiteY205" fmla="*/ 2446781 h 2639616"/>
              <a:gd name="connsiteX206" fmla="*/ 649146 w 1098555"/>
              <a:gd name="connsiteY206" fmla="*/ 2396847 h 2639616"/>
              <a:gd name="connsiteX207" fmla="*/ 699081 w 1098555"/>
              <a:gd name="connsiteY207" fmla="*/ 2446781 h 2639616"/>
              <a:gd name="connsiteX208" fmla="*/ 649146 w 1098555"/>
              <a:gd name="connsiteY208" fmla="*/ 2496715 h 2639616"/>
              <a:gd name="connsiteX209" fmla="*/ 599212 w 1098555"/>
              <a:gd name="connsiteY209" fmla="*/ 2446781 h 2639616"/>
              <a:gd name="connsiteX210" fmla="*/ 400868 w 1098555"/>
              <a:gd name="connsiteY210" fmla="*/ 2639616 h 2639616"/>
              <a:gd name="connsiteX211" fmla="*/ 403399 w 1098555"/>
              <a:gd name="connsiteY211" fmla="*/ 2627081 h 2639616"/>
              <a:gd name="connsiteX212" fmla="*/ 449409 w 1098555"/>
              <a:gd name="connsiteY212" fmla="*/ 2596584 h 2639616"/>
              <a:gd name="connsiteX213" fmla="*/ 495419 w 1098555"/>
              <a:gd name="connsiteY213" fmla="*/ 2627081 h 2639616"/>
              <a:gd name="connsiteX214" fmla="*/ 497950 w 1098555"/>
              <a:gd name="connsiteY214" fmla="*/ 2639616 h 2639616"/>
              <a:gd name="connsiteX215" fmla="*/ 399475 w 1098555"/>
              <a:gd name="connsiteY215" fmla="*/ 49934 h 2639616"/>
              <a:gd name="connsiteX216" fmla="*/ 449409 w 1098555"/>
              <a:gd name="connsiteY216" fmla="*/ 0 h 2639616"/>
              <a:gd name="connsiteX217" fmla="*/ 499343 w 1098555"/>
              <a:gd name="connsiteY217" fmla="*/ 49934 h 2639616"/>
              <a:gd name="connsiteX218" fmla="*/ 449409 w 1098555"/>
              <a:gd name="connsiteY218" fmla="*/ 99871 h 2639616"/>
              <a:gd name="connsiteX219" fmla="*/ 399475 w 1098555"/>
              <a:gd name="connsiteY219" fmla="*/ 49934 h 2639616"/>
              <a:gd name="connsiteX220" fmla="*/ 399475 w 1098555"/>
              <a:gd name="connsiteY220" fmla="*/ 249672 h 2639616"/>
              <a:gd name="connsiteX221" fmla="*/ 449409 w 1098555"/>
              <a:gd name="connsiteY221" fmla="*/ 199739 h 2639616"/>
              <a:gd name="connsiteX222" fmla="*/ 499343 w 1098555"/>
              <a:gd name="connsiteY222" fmla="*/ 249672 h 2639616"/>
              <a:gd name="connsiteX223" fmla="*/ 449409 w 1098555"/>
              <a:gd name="connsiteY223" fmla="*/ 299606 h 2639616"/>
              <a:gd name="connsiteX224" fmla="*/ 399475 w 1098555"/>
              <a:gd name="connsiteY224" fmla="*/ 249672 h 2639616"/>
              <a:gd name="connsiteX225" fmla="*/ 399475 w 1098555"/>
              <a:gd name="connsiteY225" fmla="*/ 449411 h 2639616"/>
              <a:gd name="connsiteX226" fmla="*/ 449409 w 1098555"/>
              <a:gd name="connsiteY226" fmla="*/ 399476 h 2639616"/>
              <a:gd name="connsiteX227" fmla="*/ 499343 w 1098555"/>
              <a:gd name="connsiteY227" fmla="*/ 449411 h 2639616"/>
              <a:gd name="connsiteX228" fmla="*/ 449409 w 1098555"/>
              <a:gd name="connsiteY228" fmla="*/ 499345 h 2639616"/>
              <a:gd name="connsiteX229" fmla="*/ 399475 w 1098555"/>
              <a:gd name="connsiteY229" fmla="*/ 449411 h 2639616"/>
              <a:gd name="connsiteX230" fmla="*/ 399475 w 1098555"/>
              <a:gd name="connsiteY230" fmla="*/ 649146 h 2639616"/>
              <a:gd name="connsiteX231" fmla="*/ 449409 w 1098555"/>
              <a:gd name="connsiteY231" fmla="*/ 599212 h 2639616"/>
              <a:gd name="connsiteX232" fmla="*/ 499343 w 1098555"/>
              <a:gd name="connsiteY232" fmla="*/ 649146 h 2639616"/>
              <a:gd name="connsiteX233" fmla="*/ 449409 w 1098555"/>
              <a:gd name="connsiteY233" fmla="*/ 699080 h 2639616"/>
              <a:gd name="connsiteX234" fmla="*/ 399475 w 1098555"/>
              <a:gd name="connsiteY234" fmla="*/ 649146 h 2639616"/>
              <a:gd name="connsiteX235" fmla="*/ 399475 w 1098555"/>
              <a:gd name="connsiteY235" fmla="*/ 848885 h 2639616"/>
              <a:gd name="connsiteX236" fmla="*/ 449409 w 1098555"/>
              <a:gd name="connsiteY236" fmla="*/ 798951 h 2639616"/>
              <a:gd name="connsiteX237" fmla="*/ 499343 w 1098555"/>
              <a:gd name="connsiteY237" fmla="*/ 848885 h 2639616"/>
              <a:gd name="connsiteX238" fmla="*/ 449409 w 1098555"/>
              <a:gd name="connsiteY238" fmla="*/ 898818 h 2639616"/>
              <a:gd name="connsiteX239" fmla="*/ 399475 w 1098555"/>
              <a:gd name="connsiteY239" fmla="*/ 848885 h 2639616"/>
              <a:gd name="connsiteX240" fmla="*/ 399475 w 1098555"/>
              <a:gd name="connsiteY240" fmla="*/ 1048621 h 2639616"/>
              <a:gd name="connsiteX241" fmla="*/ 449409 w 1098555"/>
              <a:gd name="connsiteY241" fmla="*/ 998686 h 2639616"/>
              <a:gd name="connsiteX242" fmla="*/ 499343 w 1098555"/>
              <a:gd name="connsiteY242" fmla="*/ 1048621 h 2639616"/>
              <a:gd name="connsiteX243" fmla="*/ 449409 w 1098555"/>
              <a:gd name="connsiteY243" fmla="*/ 1098555 h 2639616"/>
              <a:gd name="connsiteX244" fmla="*/ 399475 w 1098555"/>
              <a:gd name="connsiteY244" fmla="*/ 1048621 h 2639616"/>
              <a:gd name="connsiteX245" fmla="*/ 399475 w 1098555"/>
              <a:gd name="connsiteY245" fmla="*/ 1248358 h 2639616"/>
              <a:gd name="connsiteX246" fmla="*/ 449409 w 1098555"/>
              <a:gd name="connsiteY246" fmla="*/ 1198423 h 2639616"/>
              <a:gd name="connsiteX247" fmla="*/ 499343 w 1098555"/>
              <a:gd name="connsiteY247" fmla="*/ 1248358 h 2639616"/>
              <a:gd name="connsiteX248" fmla="*/ 449409 w 1098555"/>
              <a:gd name="connsiteY248" fmla="*/ 1298292 h 2639616"/>
              <a:gd name="connsiteX249" fmla="*/ 399475 w 1098555"/>
              <a:gd name="connsiteY249" fmla="*/ 1248358 h 2639616"/>
              <a:gd name="connsiteX250" fmla="*/ 399475 w 1098555"/>
              <a:gd name="connsiteY250" fmla="*/ 1448095 h 2639616"/>
              <a:gd name="connsiteX251" fmla="*/ 449409 w 1098555"/>
              <a:gd name="connsiteY251" fmla="*/ 1398161 h 2639616"/>
              <a:gd name="connsiteX252" fmla="*/ 499343 w 1098555"/>
              <a:gd name="connsiteY252" fmla="*/ 1448095 h 2639616"/>
              <a:gd name="connsiteX253" fmla="*/ 449409 w 1098555"/>
              <a:gd name="connsiteY253" fmla="*/ 1498029 h 2639616"/>
              <a:gd name="connsiteX254" fmla="*/ 399475 w 1098555"/>
              <a:gd name="connsiteY254" fmla="*/ 1448095 h 2639616"/>
              <a:gd name="connsiteX255" fmla="*/ 399475 w 1098555"/>
              <a:gd name="connsiteY255" fmla="*/ 1647832 h 2639616"/>
              <a:gd name="connsiteX256" fmla="*/ 449409 w 1098555"/>
              <a:gd name="connsiteY256" fmla="*/ 1597898 h 2639616"/>
              <a:gd name="connsiteX257" fmla="*/ 499343 w 1098555"/>
              <a:gd name="connsiteY257" fmla="*/ 1647832 h 2639616"/>
              <a:gd name="connsiteX258" fmla="*/ 449409 w 1098555"/>
              <a:gd name="connsiteY258" fmla="*/ 1697766 h 2639616"/>
              <a:gd name="connsiteX259" fmla="*/ 399475 w 1098555"/>
              <a:gd name="connsiteY259" fmla="*/ 1647832 h 2639616"/>
              <a:gd name="connsiteX260" fmla="*/ 399475 w 1098555"/>
              <a:gd name="connsiteY260" fmla="*/ 1847569 h 2639616"/>
              <a:gd name="connsiteX261" fmla="*/ 449409 w 1098555"/>
              <a:gd name="connsiteY261" fmla="*/ 1797635 h 2639616"/>
              <a:gd name="connsiteX262" fmla="*/ 499343 w 1098555"/>
              <a:gd name="connsiteY262" fmla="*/ 1847569 h 2639616"/>
              <a:gd name="connsiteX263" fmla="*/ 449409 w 1098555"/>
              <a:gd name="connsiteY263" fmla="*/ 1897504 h 2639616"/>
              <a:gd name="connsiteX264" fmla="*/ 399475 w 1098555"/>
              <a:gd name="connsiteY264" fmla="*/ 1847569 h 2639616"/>
              <a:gd name="connsiteX265" fmla="*/ 399475 w 1098555"/>
              <a:gd name="connsiteY265" fmla="*/ 2047307 h 2639616"/>
              <a:gd name="connsiteX266" fmla="*/ 449409 w 1098555"/>
              <a:gd name="connsiteY266" fmla="*/ 1997372 h 2639616"/>
              <a:gd name="connsiteX267" fmla="*/ 499343 w 1098555"/>
              <a:gd name="connsiteY267" fmla="*/ 2047307 h 2639616"/>
              <a:gd name="connsiteX268" fmla="*/ 449409 w 1098555"/>
              <a:gd name="connsiteY268" fmla="*/ 2097241 h 2639616"/>
              <a:gd name="connsiteX269" fmla="*/ 399475 w 1098555"/>
              <a:gd name="connsiteY269" fmla="*/ 2047307 h 2639616"/>
              <a:gd name="connsiteX270" fmla="*/ 399475 w 1098555"/>
              <a:gd name="connsiteY270" fmla="*/ 2247044 h 2639616"/>
              <a:gd name="connsiteX271" fmla="*/ 449409 w 1098555"/>
              <a:gd name="connsiteY271" fmla="*/ 2197109 h 2639616"/>
              <a:gd name="connsiteX272" fmla="*/ 499343 w 1098555"/>
              <a:gd name="connsiteY272" fmla="*/ 2247044 h 2639616"/>
              <a:gd name="connsiteX273" fmla="*/ 449409 w 1098555"/>
              <a:gd name="connsiteY273" fmla="*/ 2296978 h 2639616"/>
              <a:gd name="connsiteX274" fmla="*/ 399475 w 1098555"/>
              <a:gd name="connsiteY274" fmla="*/ 2247044 h 2639616"/>
              <a:gd name="connsiteX275" fmla="*/ 399475 w 1098555"/>
              <a:gd name="connsiteY275" fmla="*/ 2446781 h 2639616"/>
              <a:gd name="connsiteX276" fmla="*/ 449409 w 1098555"/>
              <a:gd name="connsiteY276" fmla="*/ 2396847 h 2639616"/>
              <a:gd name="connsiteX277" fmla="*/ 499343 w 1098555"/>
              <a:gd name="connsiteY277" fmla="*/ 2446781 h 2639616"/>
              <a:gd name="connsiteX278" fmla="*/ 449409 w 1098555"/>
              <a:gd name="connsiteY278" fmla="*/ 2496715 h 2639616"/>
              <a:gd name="connsiteX279" fmla="*/ 399475 w 1098555"/>
              <a:gd name="connsiteY279" fmla="*/ 2446781 h 2639616"/>
              <a:gd name="connsiteX280" fmla="*/ 201130 w 1098555"/>
              <a:gd name="connsiteY280" fmla="*/ 2639616 h 2639616"/>
              <a:gd name="connsiteX281" fmla="*/ 203661 w 1098555"/>
              <a:gd name="connsiteY281" fmla="*/ 2627081 h 2639616"/>
              <a:gd name="connsiteX282" fmla="*/ 249672 w 1098555"/>
              <a:gd name="connsiteY282" fmla="*/ 2596584 h 2639616"/>
              <a:gd name="connsiteX283" fmla="*/ 295682 w 1098555"/>
              <a:gd name="connsiteY283" fmla="*/ 2627081 h 2639616"/>
              <a:gd name="connsiteX284" fmla="*/ 298213 w 1098555"/>
              <a:gd name="connsiteY284" fmla="*/ 2639616 h 2639616"/>
              <a:gd name="connsiteX285" fmla="*/ 199737 w 1098555"/>
              <a:gd name="connsiteY285" fmla="*/ 49934 h 2639616"/>
              <a:gd name="connsiteX286" fmla="*/ 249672 w 1098555"/>
              <a:gd name="connsiteY286" fmla="*/ 0 h 2639616"/>
              <a:gd name="connsiteX287" fmla="*/ 299606 w 1098555"/>
              <a:gd name="connsiteY287" fmla="*/ 49934 h 2639616"/>
              <a:gd name="connsiteX288" fmla="*/ 249672 w 1098555"/>
              <a:gd name="connsiteY288" fmla="*/ 99871 h 2639616"/>
              <a:gd name="connsiteX289" fmla="*/ 199737 w 1098555"/>
              <a:gd name="connsiteY289" fmla="*/ 49934 h 2639616"/>
              <a:gd name="connsiteX290" fmla="*/ 199737 w 1098555"/>
              <a:gd name="connsiteY290" fmla="*/ 249672 h 2639616"/>
              <a:gd name="connsiteX291" fmla="*/ 249672 w 1098555"/>
              <a:gd name="connsiteY291" fmla="*/ 199739 h 2639616"/>
              <a:gd name="connsiteX292" fmla="*/ 299606 w 1098555"/>
              <a:gd name="connsiteY292" fmla="*/ 249672 h 2639616"/>
              <a:gd name="connsiteX293" fmla="*/ 249672 w 1098555"/>
              <a:gd name="connsiteY293" fmla="*/ 299606 h 2639616"/>
              <a:gd name="connsiteX294" fmla="*/ 199737 w 1098555"/>
              <a:gd name="connsiteY294" fmla="*/ 249672 h 2639616"/>
              <a:gd name="connsiteX295" fmla="*/ 199737 w 1098555"/>
              <a:gd name="connsiteY295" fmla="*/ 449411 h 2639616"/>
              <a:gd name="connsiteX296" fmla="*/ 249672 w 1098555"/>
              <a:gd name="connsiteY296" fmla="*/ 399476 h 2639616"/>
              <a:gd name="connsiteX297" fmla="*/ 299606 w 1098555"/>
              <a:gd name="connsiteY297" fmla="*/ 449411 h 2639616"/>
              <a:gd name="connsiteX298" fmla="*/ 249672 w 1098555"/>
              <a:gd name="connsiteY298" fmla="*/ 499345 h 2639616"/>
              <a:gd name="connsiteX299" fmla="*/ 199737 w 1098555"/>
              <a:gd name="connsiteY299" fmla="*/ 449411 h 2639616"/>
              <a:gd name="connsiteX300" fmla="*/ 199737 w 1098555"/>
              <a:gd name="connsiteY300" fmla="*/ 649146 h 2639616"/>
              <a:gd name="connsiteX301" fmla="*/ 249672 w 1098555"/>
              <a:gd name="connsiteY301" fmla="*/ 599212 h 2639616"/>
              <a:gd name="connsiteX302" fmla="*/ 299606 w 1098555"/>
              <a:gd name="connsiteY302" fmla="*/ 649146 h 2639616"/>
              <a:gd name="connsiteX303" fmla="*/ 249672 w 1098555"/>
              <a:gd name="connsiteY303" fmla="*/ 699080 h 2639616"/>
              <a:gd name="connsiteX304" fmla="*/ 199737 w 1098555"/>
              <a:gd name="connsiteY304" fmla="*/ 649146 h 2639616"/>
              <a:gd name="connsiteX305" fmla="*/ 199737 w 1098555"/>
              <a:gd name="connsiteY305" fmla="*/ 848885 h 2639616"/>
              <a:gd name="connsiteX306" fmla="*/ 249672 w 1098555"/>
              <a:gd name="connsiteY306" fmla="*/ 798951 h 2639616"/>
              <a:gd name="connsiteX307" fmla="*/ 299606 w 1098555"/>
              <a:gd name="connsiteY307" fmla="*/ 848885 h 2639616"/>
              <a:gd name="connsiteX308" fmla="*/ 249672 w 1098555"/>
              <a:gd name="connsiteY308" fmla="*/ 898818 h 2639616"/>
              <a:gd name="connsiteX309" fmla="*/ 199737 w 1098555"/>
              <a:gd name="connsiteY309" fmla="*/ 848885 h 2639616"/>
              <a:gd name="connsiteX310" fmla="*/ 199737 w 1098555"/>
              <a:gd name="connsiteY310" fmla="*/ 1048621 h 2639616"/>
              <a:gd name="connsiteX311" fmla="*/ 249672 w 1098555"/>
              <a:gd name="connsiteY311" fmla="*/ 998686 h 2639616"/>
              <a:gd name="connsiteX312" fmla="*/ 299606 w 1098555"/>
              <a:gd name="connsiteY312" fmla="*/ 1048621 h 2639616"/>
              <a:gd name="connsiteX313" fmla="*/ 249672 w 1098555"/>
              <a:gd name="connsiteY313" fmla="*/ 1098555 h 2639616"/>
              <a:gd name="connsiteX314" fmla="*/ 199737 w 1098555"/>
              <a:gd name="connsiteY314" fmla="*/ 1048621 h 2639616"/>
              <a:gd name="connsiteX315" fmla="*/ 199737 w 1098555"/>
              <a:gd name="connsiteY315" fmla="*/ 1248358 h 2639616"/>
              <a:gd name="connsiteX316" fmla="*/ 249672 w 1098555"/>
              <a:gd name="connsiteY316" fmla="*/ 1198423 h 2639616"/>
              <a:gd name="connsiteX317" fmla="*/ 299606 w 1098555"/>
              <a:gd name="connsiteY317" fmla="*/ 1248358 h 2639616"/>
              <a:gd name="connsiteX318" fmla="*/ 249672 w 1098555"/>
              <a:gd name="connsiteY318" fmla="*/ 1298292 h 2639616"/>
              <a:gd name="connsiteX319" fmla="*/ 199737 w 1098555"/>
              <a:gd name="connsiteY319" fmla="*/ 1248358 h 2639616"/>
              <a:gd name="connsiteX320" fmla="*/ 199737 w 1098555"/>
              <a:gd name="connsiteY320" fmla="*/ 1448095 h 2639616"/>
              <a:gd name="connsiteX321" fmla="*/ 249672 w 1098555"/>
              <a:gd name="connsiteY321" fmla="*/ 1398161 h 2639616"/>
              <a:gd name="connsiteX322" fmla="*/ 299606 w 1098555"/>
              <a:gd name="connsiteY322" fmla="*/ 1448095 h 2639616"/>
              <a:gd name="connsiteX323" fmla="*/ 249672 w 1098555"/>
              <a:gd name="connsiteY323" fmla="*/ 1498029 h 2639616"/>
              <a:gd name="connsiteX324" fmla="*/ 199737 w 1098555"/>
              <a:gd name="connsiteY324" fmla="*/ 1448095 h 2639616"/>
              <a:gd name="connsiteX325" fmla="*/ 199737 w 1098555"/>
              <a:gd name="connsiteY325" fmla="*/ 1647832 h 2639616"/>
              <a:gd name="connsiteX326" fmla="*/ 249672 w 1098555"/>
              <a:gd name="connsiteY326" fmla="*/ 1597898 h 2639616"/>
              <a:gd name="connsiteX327" fmla="*/ 299606 w 1098555"/>
              <a:gd name="connsiteY327" fmla="*/ 1647832 h 2639616"/>
              <a:gd name="connsiteX328" fmla="*/ 249672 w 1098555"/>
              <a:gd name="connsiteY328" fmla="*/ 1697766 h 2639616"/>
              <a:gd name="connsiteX329" fmla="*/ 199737 w 1098555"/>
              <a:gd name="connsiteY329" fmla="*/ 1647832 h 2639616"/>
              <a:gd name="connsiteX330" fmla="*/ 199737 w 1098555"/>
              <a:gd name="connsiteY330" fmla="*/ 1847569 h 2639616"/>
              <a:gd name="connsiteX331" fmla="*/ 249672 w 1098555"/>
              <a:gd name="connsiteY331" fmla="*/ 1797635 h 2639616"/>
              <a:gd name="connsiteX332" fmla="*/ 299606 w 1098555"/>
              <a:gd name="connsiteY332" fmla="*/ 1847569 h 2639616"/>
              <a:gd name="connsiteX333" fmla="*/ 249672 w 1098555"/>
              <a:gd name="connsiteY333" fmla="*/ 1897504 h 2639616"/>
              <a:gd name="connsiteX334" fmla="*/ 199737 w 1098555"/>
              <a:gd name="connsiteY334" fmla="*/ 1847569 h 2639616"/>
              <a:gd name="connsiteX335" fmla="*/ 199737 w 1098555"/>
              <a:gd name="connsiteY335" fmla="*/ 2047307 h 2639616"/>
              <a:gd name="connsiteX336" fmla="*/ 249672 w 1098555"/>
              <a:gd name="connsiteY336" fmla="*/ 1997372 h 2639616"/>
              <a:gd name="connsiteX337" fmla="*/ 299606 w 1098555"/>
              <a:gd name="connsiteY337" fmla="*/ 2047307 h 2639616"/>
              <a:gd name="connsiteX338" fmla="*/ 249672 w 1098555"/>
              <a:gd name="connsiteY338" fmla="*/ 2097241 h 2639616"/>
              <a:gd name="connsiteX339" fmla="*/ 199737 w 1098555"/>
              <a:gd name="connsiteY339" fmla="*/ 2047307 h 2639616"/>
              <a:gd name="connsiteX340" fmla="*/ 199737 w 1098555"/>
              <a:gd name="connsiteY340" fmla="*/ 2247044 h 2639616"/>
              <a:gd name="connsiteX341" fmla="*/ 249672 w 1098555"/>
              <a:gd name="connsiteY341" fmla="*/ 2197109 h 2639616"/>
              <a:gd name="connsiteX342" fmla="*/ 299606 w 1098555"/>
              <a:gd name="connsiteY342" fmla="*/ 2247044 h 2639616"/>
              <a:gd name="connsiteX343" fmla="*/ 249672 w 1098555"/>
              <a:gd name="connsiteY343" fmla="*/ 2296978 h 2639616"/>
              <a:gd name="connsiteX344" fmla="*/ 199737 w 1098555"/>
              <a:gd name="connsiteY344" fmla="*/ 2247044 h 2639616"/>
              <a:gd name="connsiteX345" fmla="*/ 199737 w 1098555"/>
              <a:gd name="connsiteY345" fmla="*/ 2446781 h 2639616"/>
              <a:gd name="connsiteX346" fmla="*/ 249672 w 1098555"/>
              <a:gd name="connsiteY346" fmla="*/ 2396847 h 2639616"/>
              <a:gd name="connsiteX347" fmla="*/ 299606 w 1098555"/>
              <a:gd name="connsiteY347" fmla="*/ 2446781 h 2639616"/>
              <a:gd name="connsiteX348" fmla="*/ 249672 w 1098555"/>
              <a:gd name="connsiteY348" fmla="*/ 2496715 h 2639616"/>
              <a:gd name="connsiteX349" fmla="*/ 199737 w 1098555"/>
              <a:gd name="connsiteY349" fmla="*/ 2446781 h 2639616"/>
              <a:gd name="connsiteX350" fmla="*/ 1393 w 1098555"/>
              <a:gd name="connsiteY350" fmla="*/ 2639616 h 2639616"/>
              <a:gd name="connsiteX351" fmla="*/ 3924 w 1098555"/>
              <a:gd name="connsiteY351" fmla="*/ 2627081 h 2639616"/>
              <a:gd name="connsiteX352" fmla="*/ 49934 w 1098555"/>
              <a:gd name="connsiteY352" fmla="*/ 2596584 h 2639616"/>
              <a:gd name="connsiteX353" fmla="*/ 95945 w 1098555"/>
              <a:gd name="connsiteY353" fmla="*/ 2627081 h 2639616"/>
              <a:gd name="connsiteX354" fmla="*/ 98476 w 1098555"/>
              <a:gd name="connsiteY354" fmla="*/ 2639616 h 2639616"/>
              <a:gd name="connsiteX355" fmla="*/ 0 w 1098555"/>
              <a:gd name="connsiteY355" fmla="*/ 49934 h 2639616"/>
              <a:gd name="connsiteX356" fmla="*/ 49934 w 1098555"/>
              <a:gd name="connsiteY356" fmla="*/ 0 h 2639616"/>
              <a:gd name="connsiteX357" fmla="*/ 99869 w 1098555"/>
              <a:gd name="connsiteY357" fmla="*/ 49934 h 2639616"/>
              <a:gd name="connsiteX358" fmla="*/ 49934 w 1098555"/>
              <a:gd name="connsiteY358" fmla="*/ 99871 h 2639616"/>
              <a:gd name="connsiteX359" fmla="*/ 0 w 1098555"/>
              <a:gd name="connsiteY359" fmla="*/ 49934 h 2639616"/>
              <a:gd name="connsiteX360" fmla="*/ 0 w 1098555"/>
              <a:gd name="connsiteY360" fmla="*/ 249672 h 2639616"/>
              <a:gd name="connsiteX361" fmla="*/ 49934 w 1098555"/>
              <a:gd name="connsiteY361" fmla="*/ 199739 h 2639616"/>
              <a:gd name="connsiteX362" fmla="*/ 99869 w 1098555"/>
              <a:gd name="connsiteY362" fmla="*/ 249672 h 2639616"/>
              <a:gd name="connsiteX363" fmla="*/ 49934 w 1098555"/>
              <a:gd name="connsiteY363" fmla="*/ 299606 h 2639616"/>
              <a:gd name="connsiteX364" fmla="*/ 0 w 1098555"/>
              <a:gd name="connsiteY364" fmla="*/ 249672 h 2639616"/>
              <a:gd name="connsiteX365" fmla="*/ 0 w 1098555"/>
              <a:gd name="connsiteY365" fmla="*/ 449411 h 2639616"/>
              <a:gd name="connsiteX366" fmla="*/ 49934 w 1098555"/>
              <a:gd name="connsiteY366" fmla="*/ 399476 h 2639616"/>
              <a:gd name="connsiteX367" fmla="*/ 99869 w 1098555"/>
              <a:gd name="connsiteY367" fmla="*/ 449411 h 2639616"/>
              <a:gd name="connsiteX368" fmla="*/ 49934 w 1098555"/>
              <a:gd name="connsiteY368" fmla="*/ 499345 h 2639616"/>
              <a:gd name="connsiteX369" fmla="*/ 0 w 1098555"/>
              <a:gd name="connsiteY369" fmla="*/ 449411 h 2639616"/>
              <a:gd name="connsiteX370" fmla="*/ 0 w 1098555"/>
              <a:gd name="connsiteY370" fmla="*/ 649146 h 2639616"/>
              <a:gd name="connsiteX371" fmla="*/ 49934 w 1098555"/>
              <a:gd name="connsiteY371" fmla="*/ 599212 h 2639616"/>
              <a:gd name="connsiteX372" fmla="*/ 99869 w 1098555"/>
              <a:gd name="connsiteY372" fmla="*/ 649146 h 2639616"/>
              <a:gd name="connsiteX373" fmla="*/ 49934 w 1098555"/>
              <a:gd name="connsiteY373" fmla="*/ 699080 h 2639616"/>
              <a:gd name="connsiteX374" fmla="*/ 0 w 1098555"/>
              <a:gd name="connsiteY374" fmla="*/ 649146 h 2639616"/>
              <a:gd name="connsiteX375" fmla="*/ 0 w 1098555"/>
              <a:gd name="connsiteY375" fmla="*/ 848885 h 2639616"/>
              <a:gd name="connsiteX376" fmla="*/ 49934 w 1098555"/>
              <a:gd name="connsiteY376" fmla="*/ 798951 h 2639616"/>
              <a:gd name="connsiteX377" fmla="*/ 99869 w 1098555"/>
              <a:gd name="connsiteY377" fmla="*/ 848885 h 2639616"/>
              <a:gd name="connsiteX378" fmla="*/ 49934 w 1098555"/>
              <a:gd name="connsiteY378" fmla="*/ 898818 h 2639616"/>
              <a:gd name="connsiteX379" fmla="*/ 0 w 1098555"/>
              <a:gd name="connsiteY379" fmla="*/ 848885 h 2639616"/>
              <a:gd name="connsiteX380" fmla="*/ 0 w 1098555"/>
              <a:gd name="connsiteY380" fmla="*/ 1048621 h 2639616"/>
              <a:gd name="connsiteX381" fmla="*/ 49934 w 1098555"/>
              <a:gd name="connsiteY381" fmla="*/ 998686 h 2639616"/>
              <a:gd name="connsiteX382" fmla="*/ 99869 w 1098555"/>
              <a:gd name="connsiteY382" fmla="*/ 1048621 h 2639616"/>
              <a:gd name="connsiteX383" fmla="*/ 49934 w 1098555"/>
              <a:gd name="connsiteY383" fmla="*/ 1098555 h 2639616"/>
              <a:gd name="connsiteX384" fmla="*/ 0 w 1098555"/>
              <a:gd name="connsiteY384" fmla="*/ 1048621 h 2639616"/>
              <a:gd name="connsiteX385" fmla="*/ 0 w 1098555"/>
              <a:gd name="connsiteY385" fmla="*/ 1248358 h 2639616"/>
              <a:gd name="connsiteX386" fmla="*/ 49934 w 1098555"/>
              <a:gd name="connsiteY386" fmla="*/ 1198423 h 2639616"/>
              <a:gd name="connsiteX387" fmla="*/ 99869 w 1098555"/>
              <a:gd name="connsiteY387" fmla="*/ 1248358 h 2639616"/>
              <a:gd name="connsiteX388" fmla="*/ 49934 w 1098555"/>
              <a:gd name="connsiteY388" fmla="*/ 1298292 h 2639616"/>
              <a:gd name="connsiteX389" fmla="*/ 0 w 1098555"/>
              <a:gd name="connsiteY389" fmla="*/ 1248358 h 2639616"/>
              <a:gd name="connsiteX390" fmla="*/ 0 w 1098555"/>
              <a:gd name="connsiteY390" fmla="*/ 1448095 h 2639616"/>
              <a:gd name="connsiteX391" fmla="*/ 49934 w 1098555"/>
              <a:gd name="connsiteY391" fmla="*/ 1398161 h 2639616"/>
              <a:gd name="connsiteX392" fmla="*/ 99869 w 1098555"/>
              <a:gd name="connsiteY392" fmla="*/ 1448095 h 2639616"/>
              <a:gd name="connsiteX393" fmla="*/ 49934 w 1098555"/>
              <a:gd name="connsiteY393" fmla="*/ 1498029 h 2639616"/>
              <a:gd name="connsiteX394" fmla="*/ 0 w 1098555"/>
              <a:gd name="connsiteY394" fmla="*/ 1448095 h 2639616"/>
              <a:gd name="connsiteX395" fmla="*/ 0 w 1098555"/>
              <a:gd name="connsiteY395" fmla="*/ 1647832 h 2639616"/>
              <a:gd name="connsiteX396" fmla="*/ 49934 w 1098555"/>
              <a:gd name="connsiteY396" fmla="*/ 1597898 h 2639616"/>
              <a:gd name="connsiteX397" fmla="*/ 99869 w 1098555"/>
              <a:gd name="connsiteY397" fmla="*/ 1647832 h 2639616"/>
              <a:gd name="connsiteX398" fmla="*/ 49934 w 1098555"/>
              <a:gd name="connsiteY398" fmla="*/ 1697766 h 2639616"/>
              <a:gd name="connsiteX399" fmla="*/ 0 w 1098555"/>
              <a:gd name="connsiteY399" fmla="*/ 1647832 h 2639616"/>
              <a:gd name="connsiteX400" fmla="*/ 0 w 1098555"/>
              <a:gd name="connsiteY400" fmla="*/ 1847569 h 2639616"/>
              <a:gd name="connsiteX401" fmla="*/ 49934 w 1098555"/>
              <a:gd name="connsiteY401" fmla="*/ 1797635 h 2639616"/>
              <a:gd name="connsiteX402" fmla="*/ 99869 w 1098555"/>
              <a:gd name="connsiteY402" fmla="*/ 1847569 h 2639616"/>
              <a:gd name="connsiteX403" fmla="*/ 49934 w 1098555"/>
              <a:gd name="connsiteY403" fmla="*/ 1897504 h 2639616"/>
              <a:gd name="connsiteX404" fmla="*/ 0 w 1098555"/>
              <a:gd name="connsiteY404" fmla="*/ 1847569 h 2639616"/>
              <a:gd name="connsiteX405" fmla="*/ 0 w 1098555"/>
              <a:gd name="connsiteY405" fmla="*/ 2047307 h 2639616"/>
              <a:gd name="connsiteX406" fmla="*/ 49934 w 1098555"/>
              <a:gd name="connsiteY406" fmla="*/ 1997372 h 2639616"/>
              <a:gd name="connsiteX407" fmla="*/ 99869 w 1098555"/>
              <a:gd name="connsiteY407" fmla="*/ 2047307 h 2639616"/>
              <a:gd name="connsiteX408" fmla="*/ 49934 w 1098555"/>
              <a:gd name="connsiteY408" fmla="*/ 2097241 h 2639616"/>
              <a:gd name="connsiteX409" fmla="*/ 0 w 1098555"/>
              <a:gd name="connsiteY409" fmla="*/ 2047307 h 2639616"/>
              <a:gd name="connsiteX410" fmla="*/ 0 w 1098555"/>
              <a:gd name="connsiteY410" fmla="*/ 2247044 h 2639616"/>
              <a:gd name="connsiteX411" fmla="*/ 49934 w 1098555"/>
              <a:gd name="connsiteY411" fmla="*/ 2197109 h 2639616"/>
              <a:gd name="connsiteX412" fmla="*/ 99869 w 1098555"/>
              <a:gd name="connsiteY412" fmla="*/ 2247044 h 2639616"/>
              <a:gd name="connsiteX413" fmla="*/ 49934 w 1098555"/>
              <a:gd name="connsiteY413" fmla="*/ 2296978 h 2639616"/>
              <a:gd name="connsiteX414" fmla="*/ 0 w 1098555"/>
              <a:gd name="connsiteY414" fmla="*/ 2247044 h 2639616"/>
              <a:gd name="connsiteX415" fmla="*/ 0 w 1098555"/>
              <a:gd name="connsiteY415" fmla="*/ 2446781 h 2639616"/>
              <a:gd name="connsiteX416" fmla="*/ 49934 w 1098555"/>
              <a:gd name="connsiteY416" fmla="*/ 2396847 h 2639616"/>
              <a:gd name="connsiteX417" fmla="*/ 99869 w 1098555"/>
              <a:gd name="connsiteY417" fmla="*/ 2446781 h 2639616"/>
              <a:gd name="connsiteX418" fmla="*/ 49934 w 1098555"/>
              <a:gd name="connsiteY418" fmla="*/ 2496715 h 2639616"/>
              <a:gd name="connsiteX419" fmla="*/ 0 w 1098555"/>
              <a:gd name="connsiteY419" fmla="*/ 2446781 h 2639616"/>
            </a:gdLst>
            <a:ahLst/>
            <a:cxnLst/>
            <a:rect l="l" t="t" r="r" b="b"/>
            <a:pathLst>
              <a:path w="1098555" h="2639616">
                <a:moveTo>
                  <a:pt x="1000080" y="2639616"/>
                </a:moveTo>
                <a:lnTo>
                  <a:pt x="1002611" y="2627081"/>
                </a:lnTo>
                <a:cubicBezTo>
                  <a:pt x="1010191" y="2609159"/>
                  <a:pt x="1027937" y="2596584"/>
                  <a:pt x="1048621" y="2596584"/>
                </a:cubicBezTo>
                <a:cubicBezTo>
                  <a:pt x="1069305" y="2596584"/>
                  <a:pt x="1087051" y="2609159"/>
                  <a:pt x="1094631" y="2627081"/>
                </a:cubicBezTo>
                <a:lnTo>
                  <a:pt x="1097162" y="2639616"/>
                </a:lnTo>
                <a:close/>
                <a:moveTo>
                  <a:pt x="998687" y="49934"/>
                </a:moveTo>
                <a:cubicBezTo>
                  <a:pt x="998687" y="22356"/>
                  <a:pt x="1021042" y="0"/>
                  <a:pt x="1048621" y="0"/>
                </a:cubicBezTo>
                <a:cubicBezTo>
                  <a:pt x="1076199" y="0"/>
                  <a:pt x="1098555" y="22356"/>
                  <a:pt x="1098555" y="49934"/>
                </a:cubicBezTo>
                <a:cubicBezTo>
                  <a:pt x="1098555" y="77515"/>
                  <a:pt x="1076199" y="99871"/>
                  <a:pt x="1048621" y="99871"/>
                </a:cubicBezTo>
                <a:cubicBezTo>
                  <a:pt x="1021042" y="99871"/>
                  <a:pt x="998687" y="77515"/>
                  <a:pt x="998687" y="49934"/>
                </a:cubicBezTo>
                <a:close/>
                <a:moveTo>
                  <a:pt x="998687" y="249672"/>
                </a:moveTo>
                <a:cubicBezTo>
                  <a:pt x="998687" y="222095"/>
                  <a:pt x="1021042" y="199739"/>
                  <a:pt x="1048621" y="199739"/>
                </a:cubicBezTo>
                <a:cubicBezTo>
                  <a:pt x="1076199" y="199739"/>
                  <a:pt x="1098555" y="222095"/>
                  <a:pt x="1098555" y="249672"/>
                </a:cubicBezTo>
                <a:cubicBezTo>
                  <a:pt x="1098555" y="277250"/>
                  <a:pt x="1076199" y="299606"/>
                  <a:pt x="1048621" y="299606"/>
                </a:cubicBezTo>
                <a:cubicBezTo>
                  <a:pt x="1021042" y="299606"/>
                  <a:pt x="998687" y="277250"/>
                  <a:pt x="998687" y="249672"/>
                </a:cubicBezTo>
                <a:close/>
                <a:moveTo>
                  <a:pt x="998687" y="449411"/>
                </a:moveTo>
                <a:cubicBezTo>
                  <a:pt x="998687" y="421830"/>
                  <a:pt x="1021042" y="399476"/>
                  <a:pt x="1048621" y="399476"/>
                </a:cubicBezTo>
                <a:cubicBezTo>
                  <a:pt x="1076199" y="399476"/>
                  <a:pt x="1098555" y="421830"/>
                  <a:pt x="1098555" y="449411"/>
                </a:cubicBezTo>
                <a:cubicBezTo>
                  <a:pt x="1098555" y="476989"/>
                  <a:pt x="1076199" y="499345"/>
                  <a:pt x="1048621" y="499345"/>
                </a:cubicBezTo>
                <a:cubicBezTo>
                  <a:pt x="1021042" y="499345"/>
                  <a:pt x="998687" y="476989"/>
                  <a:pt x="998687" y="449411"/>
                </a:cubicBezTo>
                <a:close/>
                <a:moveTo>
                  <a:pt x="998687" y="649146"/>
                </a:moveTo>
                <a:cubicBezTo>
                  <a:pt x="998687" y="621568"/>
                  <a:pt x="1021042" y="599212"/>
                  <a:pt x="1048621" y="599212"/>
                </a:cubicBezTo>
                <a:cubicBezTo>
                  <a:pt x="1076199" y="599212"/>
                  <a:pt x="1098555" y="621567"/>
                  <a:pt x="1098555" y="649146"/>
                </a:cubicBezTo>
                <a:cubicBezTo>
                  <a:pt x="1098555" y="676726"/>
                  <a:pt x="1076199" y="699080"/>
                  <a:pt x="1048621" y="699080"/>
                </a:cubicBezTo>
                <a:cubicBezTo>
                  <a:pt x="1021042" y="699080"/>
                  <a:pt x="998687" y="676726"/>
                  <a:pt x="998687" y="649146"/>
                </a:cubicBezTo>
                <a:close/>
                <a:moveTo>
                  <a:pt x="998687" y="848885"/>
                </a:moveTo>
                <a:cubicBezTo>
                  <a:pt x="998687" y="821307"/>
                  <a:pt x="1021042" y="798951"/>
                  <a:pt x="1048621" y="798951"/>
                </a:cubicBezTo>
                <a:cubicBezTo>
                  <a:pt x="1076199" y="798951"/>
                  <a:pt x="1098555" y="821307"/>
                  <a:pt x="1098555" y="848885"/>
                </a:cubicBezTo>
                <a:cubicBezTo>
                  <a:pt x="1098555" y="876462"/>
                  <a:pt x="1076199" y="898818"/>
                  <a:pt x="1048621" y="898818"/>
                </a:cubicBezTo>
                <a:cubicBezTo>
                  <a:pt x="1021042" y="898818"/>
                  <a:pt x="998687" y="876462"/>
                  <a:pt x="998687" y="848885"/>
                </a:cubicBezTo>
                <a:close/>
                <a:moveTo>
                  <a:pt x="998687" y="1048621"/>
                </a:moveTo>
                <a:cubicBezTo>
                  <a:pt x="998687" y="1021042"/>
                  <a:pt x="1021042" y="998686"/>
                  <a:pt x="1048621" y="998686"/>
                </a:cubicBezTo>
                <a:cubicBezTo>
                  <a:pt x="1076199" y="998686"/>
                  <a:pt x="1098555" y="1021042"/>
                  <a:pt x="1098555" y="1048621"/>
                </a:cubicBezTo>
                <a:cubicBezTo>
                  <a:pt x="1098555" y="1076199"/>
                  <a:pt x="1076199" y="1098555"/>
                  <a:pt x="1048621" y="1098555"/>
                </a:cubicBezTo>
                <a:cubicBezTo>
                  <a:pt x="1021042" y="1098555"/>
                  <a:pt x="998687" y="1076199"/>
                  <a:pt x="998687" y="1048621"/>
                </a:cubicBezTo>
                <a:close/>
                <a:moveTo>
                  <a:pt x="998687" y="1248358"/>
                </a:moveTo>
                <a:cubicBezTo>
                  <a:pt x="998687" y="1220779"/>
                  <a:pt x="1021042" y="1198423"/>
                  <a:pt x="1048621" y="1198423"/>
                </a:cubicBezTo>
                <a:cubicBezTo>
                  <a:pt x="1076199" y="1198423"/>
                  <a:pt x="1098555" y="1220779"/>
                  <a:pt x="1098555" y="1248358"/>
                </a:cubicBezTo>
                <a:cubicBezTo>
                  <a:pt x="1098555" y="1275936"/>
                  <a:pt x="1076199" y="1298292"/>
                  <a:pt x="1048621" y="1298292"/>
                </a:cubicBezTo>
                <a:cubicBezTo>
                  <a:pt x="1021042" y="1298292"/>
                  <a:pt x="998687" y="1275936"/>
                  <a:pt x="998687" y="1248358"/>
                </a:cubicBezTo>
                <a:close/>
                <a:moveTo>
                  <a:pt x="998687" y="1448095"/>
                </a:moveTo>
                <a:cubicBezTo>
                  <a:pt x="998687" y="1420516"/>
                  <a:pt x="1021042" y="1398161"/>
                  <a:pt x="1048621" y="1398161"/>
                </a:cubicBezTo>
                <a:cubicBezTo>
                  <a:pt x="1076199" y="1398161"/>
                  <a:pt x="1098555" y="1420516"/>
                  <a:pt x="1098555" y="1448095"/>
                </a:cubicBezTo>
                <a:cubicBezTo>
                  <a:pt x="1098555" y="1475674"/>
                  <a:pt x="1076199" y="1498029"/>
                  <a:pt x="1048621" y="1498029"/>
                </a:cubicBezTo>
                <a:cubicBezTo>
                  <a:pt x="1021042" y="1498029"/>
                  <a:pt x="998687" y="1475674"/>
                  <a:pt x="998687" y="1448095"/>
                </a:cubicBezTo>
                <a:close/>
                <a:moveTo>
                  <a:pt x="998687" y="1647832"/>
                </a:moveTo>
                <a:cubicBezTo>
                  <a:pt x="998687" y="1620254"/>
                  <a:pt x="1021042" y="1597898"/>
                  <a:pt x="1048621" y="1597898"/>
                </a:cubicBezTo>
                <a:cubicBezTo>
                  <a:pt x="1076199" y="1597898"/>
                  <a:pt x="1098555" y="1620254"/>
                  <a:pt x="1098555" y="1647832"/>
                </a:cubicBezTo>
                <a:cubicBezTo>
                  <a:pt x="1098555" y="1675411"/>
                  <a:pt x="1076199" y="1697766"/>
                  <a:pt x="1048621" y="1697766"/>
                </a:cubicBezTo>
                <a:cubicBezTo>
                  <a:pt x="1021042" y="1697766"/>
                  <a:pt x="998687" y="1675411"/>
                  <a:pt x="998687" y="1647832"/>
                </a:cubicBezTo>
                <a:close/>
                <a:moveTo>
                  <a:pt x="998687" y="1847569"/>
                </a:moveTo>
                <a:cubicBezTo>
                  <a:pt x="998687" y="1819991"/>
                  <a:pt x="1021042" y="1797635"/>
                  <a:pt x="1048621" y="1797635"/>
                </a:cubicBezTo>
                <a:cubicBezTo>
                  <a:pt x="1076199" y="1797635"/>
                  <a:pt x="1098555" y="1819991"/>
                  <a:pt x="1098555" y="1847569"/>
                </a:cubicBezTo>
                <a:cubicBezTo>
                  <a:pt x="1098555" y="1875148"/>
                  <a:pt x="1076199" y="1897504"/>
                  <a:pt x="1048621" y="1897504"/>
                </a:cubicBezTo>
                <a:cubicBezTo>
                  <a:pt x="1021042" y="1897504"/>
                  <a:pt x="998687" y="1875148"/>
                  <a:pt x="998687" y="1847569"/>
                </a:cubicBezTo>
                <a:close/>
                <a:moveTo>
                  <a:pt x="998687" y="2047307"/>
                </a:moveTo>
                <a:cubicBezTo>
                  <a:pt x="998687" y="2019728"/>
                  <a:pt x="1021042" y="1997372"/>
                  <a:pt x="1048621" y="1997372"/>
                </a:cubicBezTo>
                <a:cubicBezTo>
                  <a:pt x="1076199" y="1997372"/>
                  <a:pt x="1098555" y="2019728"/>
                  <a:pt x="1098555" y="2047307"/>
                </a:cubicBezTo>
                <a:cubicBezTo>
                  <a:pt x="1098555" y="2074885"/>
                  <a:pt x="1076199" y="2097241"/>
                  <a:pt x="1048621" y="2097241"/>
                </a:cubicBezTo>
                <a:cubicBezTo>
                  <a:pt x="1021042" y="2097241"/>
                  <a:pt x="998687" y="2074885"/>
                  <a:pt x="998687" y="2047307"/>
                </a:cubicBezTo>
                <a:close/>
                <a:moveTo>
                  <a:pt x="998687" y="2247044"/>
                </a:moveTo>
                <a:cubicBezTo>
                  <a:pt x="998687" y="2219465"/>
                  <a:pt x="1021042" y="2197109"/>
                  <a:pt x="1048621" y="2197109"/>
                </a:cubicBezTo>
                <a:cubicBezTo>
                  <a:pt x="1076199" y="2197109"/>
                  <a:pt x="1098555" y="2219465"/>
                  <a:pt x="1098555" y="2247044"/>
                </a:cubicBezTo>
                <a:cubicBezTo>
                  <a:pt x="1098555" y="2274622"/>
                  <a:pt x="1076199" y="2296978"/>
                  <a:pt x="1048621" y="2296978"/>
                </a:cubicBezTo>
                <a:cubicBezTo>
                  <a:pt x="1021042" y="2296978"/>
                  <a:pt x="998687" y="2274622"/>
                  <a:pt x="998687" y="2247044"/>
                </a:cubicBezTo>
                <a:close/>
                <a:moveTo>
                  <a:pt x="998687" y="2446781"/>
                </a:moveTo>
                <a:cubicBezTo>
                  <a:pt x="998687" y="2419202"/>
                  <a:pt x="1021042" y="2396847"/>
                  <a:pt x="1048621" y="2396847"/>
                </a:cubicBezTo>
                <a:cubicBezTo>
                  <a:pt x="1076199" y="2396847"/>
                  <a:pt x="1098555" y="2419202"/>
                  <a:pt x="1098555" y="2446781"/>
                </a:cubicBezTo>
                <a:cubicBezTo>
                  <a:pt x="1098555" y="2474359"/>
                  <a:pt x="1076199" y="2496715"/>
                  <a:pt x="1048621" y="2496715"/>
                </a:cubicBezTo>
                <a:cubicBezTo>
                  <a:pt x="1021042" y="2496715"/>
                  <a:pt x="998687" y="2474359"/>
                  <a:pt x="998687" y="2446781"/>
                </a:cubicBezTo>
                <a:close/>
                <a:moveTo>
                  <a:pt x="800342" y="2639616"/>
                </a:moveTo>
                <a:lnTo>
                  <a:pt x="802873" y="2627081"/>
                </a:lnTo>
                <a:cubicBezTo>
                  <a:pt x="810454" y="2609159"/>
                  <a:pt x="828200" y="2596584"/>
                  <a:pt x="848884" y="2596584"/>
                </a:cubicBezTo>
                <a:cubicBezTo>
                  <a:pt x="869568" y="2596584"/>
                  <a:pt x="887314" y="2609159"/>
                  <a:pt x="894894" y="2627081"/>
                </a:cubicBezTo>
                <a:lnTo>
                  <a:pt x="897425" y="2639616"/>
                </a:lnTo>
                <a:close/>
                <a:moveTo>
                  <a:pt x="798949" y="49934"/>
                </a:moveTo>
                <a:cubicBezTo>
                  <a:pt x="798949" y="22356"/>
                  <a:pt x="821305" y="0"/>
                  <a:pt x="848884" y="0"/>
                </a:cubicBezTo>
                <a:cubicBezTo>
                  <a:pt x="876462" y="0"/>
                  <a:pt x="898818" y="22356"/>
                  <a:pt x="898818" y="49934"/>
                </a:cubicBezTo>
                <a:cubicBezTo>
                  <a:pt x="898818" y="77515"/>
                  <a:pt x="876462" y="99871"/>
                  <a:pt x="848884" y="99871"/>
                </a:cubicBezTo>
                <a:cubicBezTo>
                  <a:pt x="821305" y="99871"/>
                  <a:pt x="798949" y="77515"/>
                  <a:pt x="798949" y="49934"/>
                </a:cubicBezTo>
                <a:close/>
                <a:moveTo>
                  <a:pt x="798949" y="249672"/>
                </a:moveTo>
                <a:cubicBezTo>
                  <a:pt x="798949" y="222095"/>
                  <a:pt x="821305" y="199739"/>
                  <a:pt x="848884" y="199739"/>
                </a:cubicBezTo>
                <a:cubicBezTo>
                  <a:pt x="876462" y="199739"/>
                  <a:pt x="898818" y="222095"/>
                  <a:pt x="898818" y="249672"/>
                </a:cubicBezTo>
                <a:cubicBezTo>
                  <a:pt x="898818" y="277250"/>
                  <a:pt x="876462" y="299606"/>
                  <a:pt x="848884" y="299606"/>
                </a:cubicBezTo>
                <a:cubicBezTo>
                  <a:pt x="821305" y="299606"/>
                  <a:pt x="798949" y="277250"/>
                  <a:pt x="798949" y="249672"/>
                </a:cubicBezTo>
                <a:close/>
                <a:moveTo>
                  <a:pt x="798949" y="449411"/>
                </a:moveTo>
                <a:cubicBezTo>
                  <a:pt x="798949" y="421830"/>
                  <a:pt x="821305" y="399476"/>
                  <a:pt x="848884" y="399476"/>
                </a:cubicBezTo>
                <a:cubicBezTo>
                  <a:pt x="876462" y="399476"/>
                  <a:pt x="898818" y="421830"/>
                  <a:pt x="898818" y="449411"/>
                </a:cubicBezTo>
                <a:cubicBezTo>
                  <a:pt x="898818" y="476989"/>
                  <a:pt x="876462" y="499345"/>
                  <a:pt x="848884" y="499345"/>
                </a:cubicBezTo>
                <a:cubicBezTo>
                  <a:pt x="821305" y="499345"/>
                  <a:pt x="798949" y="476989"/>
                  <a:pt x="798949" y="449411"/>
                </a:cubicBezTo>
                <a:close/>
                <a:moveTo>
                  <a:pt x="798949" y="649146"/>
                </a:moveTo>
                <a:cubicBezTo>
                  <a:pt x="798949" y="621568"/>
                  <a:pt x="821305" y="599212"/>
                  <a:pt x="848884" y="599212"/>
                </a:cubicBezTo>
                <a:cubicBezTo>
                  <a:pt x="876462" y="599212"/>
                  <a:pt x="898818" y="621568"/>
                  <a:pt x="898818" y="649146"/>
                </a:cubicBezTo>
                <a:cubicBezTo>
                  <a:pt x="898818" y="676726"/>
                  <a:pt x="876462" y="699080"/>
                  <a:pt x="848884" y="699080"/>
                </a:cubicBezTo>
                <a:cubicBezTo>
                  <a:pt x="821305" y="699080"/>
                  <a:pt x="798949" y="676726"/>
                  <a:pt x="798949" y="649146"/>
                </a:cubicBezTo>
                <a:close/>
                <a:moveTo>
                  <a:pt x="798949" y="848885"/>
                </a:moveTo>
                <a:cubicBezTo>
                  <a:pt x="798949" y="821307"/>
                  <a:pt x="821305" y="798951"/>
                  <a:pt x="848884" y="798951"/>
                </a:cubicBezTo>
                <a:cubicBezTo>
                  <a:pt x="876462" y="798951"/>
                  <a:pt x="898818" y="821307"/>
                  <a:pt x="898818" y="848885"/>
                </a:cubicBezTo>
                <a:cubicBezTo>
                  <a:pt x="898818" y="876462"/>
                  <a:pt x="876462" y="898818"/>
                  <a:pt x="848884" y="898818"/>
                </a:cubicBezTo>
                <a:cubicBezTo>
                  <a:pt x="821305" y="898818"/>
                  <a:pt x="798949" y="876462"/>
                  <a:pt x="798949" y="848885"/>
                </a:cubicBezTo>
                <a:close/>
                <a:moveTo>
                  <a:pt x="798949" y="1048621"/>
                </a:moveTo>
                <a:cubicBezTo>
                  <a:pt x="798949" y="1021042"/>
                  <a:pt x="821305" y="998686"/>
                  <a:pt x="848884" y="998686"/>
                </a:cubicBezTo>
                <a:cubicBezTo>
                  <a:pt x="876462" y="998686"/>
                  <a:pt x="898818" y="1021042"/>
                  <a:pt x="898818" y="1048621"/>
                </a:cubicBezTo>
                <a:cubicBezTo>
                  <a:pt x="898818" y="1076199"/>
                  <a:pt x="876462" y="1098555"/>
                  <a:pt x="848884" y="1098555"/>
                </a:cubicBezTo>
                <a:cubicBezTo>
                  <a:pt x="821305" y="1098555"/>
                  <a:pt x="798949" y="1076199"/>
                  <a:pt x="798949" y="1048621"/>
                </a:cubicBezTo>
                <a:close/>
                <a:moveTo>
                  <a:pt x="798949" y="1248358"/>
                </a:moveTo>
                <a:cubicBezTo>
                  <a:pt x="798949" y="1220779"/>
                  <a:pt x="821305" y="1198423"/>
                  <a:pt x="848884" y="1198423"/>
                </a:cubicBezTo>
                <a:cubicBezTo>
                  <a:pt x="876462" y="1198423"/>
                  <a:pt x="898818" y="1220779"/>
                  <a:pt x="898818" y="1248358"/>
                </a:cubicBezTo>
                <a:cubicBezTo>
                  <a:pt x="898818" y="1275936"/>
                  <a:pt x="876462" y="1298292"/>
                  <a:pt x="848884" y="1298292"/>
                </a:cubicBezTo>
                <a:cubicBezTo>
                  <a:pt x="821305" y="1298292"/>
                  <a:pt x="798949" y="1275936"/>
                  <a:pt x="798949" y="1248358"/>
                </a:cubicBezTo>
                <a:close/>
                <a:moveTo>
                  <a:pt x="798949" y="1448095"/>
                </a:moveTo>
                <a:cubicBezTo>
                  <a:pt x="798949" y="1420516"/>
                  <a:pt x="821305" y="1398161"/>
                  <a:pt x="848884" y="1398161"/>
                </a:cubicBezTo>
                <a:cubicBezTo>
                  <a:pt x="876462" y="1398161"/>
                  <a:pt x="898818" y="1420516"/>
                  <a:pt x="898818" y="1448095"/>
                </a:cubicBezTo>
                <a:cubicBezTo>
                  <a:pt x="898818" y="1475674"/>
                  <a:pt x="876462" y="1498029"/>
                  <a:pt x="848884" y="1498029"/>
                </a:cubicBezTo>
                <a:cubicBezTo>
                  <a:pt x="821305" y="1498029"/>
                  <a:pt x="798949" y="1475674"/>
                  <a:pt x="798949" y="1448095"/>
                </a:cubicBezTo>
                <a:close/>
                <a:moveTo>
                  <a:pt x="798949" y="1647832"/>
                </a:moveTo>
                <a:cubicBezTo>
                  <a:pt x="798949" y="1620254"/>
                  <a:pt x="821305" y="1597898"/>
                  <a:pt x="848884" y="1597898"/>
                </a:cubicBezTo>
                <a:cubicBezTo>
                  <a:pt x="876462" y="1597898"/>
                  <a:pt x="898818" y="1620254"/>
                  <a:pt x="898818" y="1647832"/>
                </a:cubicBezTo>
                <a:cubicBezTo>
                  <a:pt x="898818" y="1675411"/>
                  <a:pt x="876462" y="1697766"/>
                  <a:pt x="848884" y="1697766"/>
                </a:cubicBezTo>
                <a:cubicBezTo>
                  <a:pt x="821305" y="1697766"/>
                  <a:pt x="798949" y="1675411"/>
                  <a:pt x="798949" y="1647832"/>
                </a:cubicBezTo>
                <a:close/>
                <a:moveTo>
                  <a:pt x="798949" y="1847569"/>
                </a:moveTo>
                <a:cubicBezTo>
                  <a:pt x="798949" y="1819991"/>
                  <a:pt x="821305" y="1797635"/>
                  <a:pt x="848884" y="1797635"/>
                </a:cubicBezTo>
                <a:cubicBezTo>
                  <a:pt x="876462" y="1797635"/>
                  <a:pt x="898818" y="1819991"/>
                  <a:pt x="898818" y="1847569"/>
                </a:cubicBezTo>
                <a:cubicBezTo>
                  <a:pt x="898818" y="1875148"/>
                  <a:pt x="876462" y="1897504"/>
                  <a:pt x="848884" y="1897504"/>
                </a:cubicBezTo>
                <a:cubicBezTo>
                  <a:pt x="821305" y="1897504"/>
                  <a:pt x="798949" y="1875148"/>
                  <a:pt x="798949" y="1847569"/>
                </a:cubicBezTo>
                <a:close/>
                <a:moveTo>
                  <a:pt x="798949" y="2047307"/>
                </a:moveTo>
                <a:cubicBezTo>
                  <a:pt x="798949" y="2019728"/>
                  <a:pt x="821305" y="1997372"/>
                  <a:pt x="848884" y="1997372"/>
                </a:cubicBezTo>
                <a:cubicBezTo>
                  <a:pt x="876462" y="1997372"/>
                  <a:pt x="898818" y="2019728"/>
                  <a:pt x="898818" y="2047307"/>
                </a:cubicBezTo>
                <a:cubicBezTo>
                  <a:pt x="898818" y="2074885"/>
                  <a:pt x="876462" y="2097241"/>
                  <a:pt x="848884" y="2097241"/>
                </a:cubicBezTo>
                <a:cubicBezTo>
                  <a:pt x="821305" y="2097241"/>
                  <a:pt x="798949" y="2074885"/>
                  <a:pt x="798949" y="2047307"/>
                </a:cubicBezTo>
                <a:close/>
                <a:moveTo>
                  <a:pt x="798949" y="2247044"/>
                </a:moveTo>
                <a:cubicBezTo>
                  <a:pt x="798949" y="2219465"/>
                  <a:pt x="821305" y="2197109"/>
                  <a:pt x="848884" y="2197109"/>
                </a:cubicBezTo>
                <a:cubicBezTo>
                  <a:pt x="876462" y="2197109"/>
                  <a:pt x="898818" y="2219465"/>
                  <a:pt x="898818" y="2247044"/>
                </a:cubicBezTo>
                <a:cubicBezTo>
                  <a:pt x="898818" y="2274622"/>
                  <a:pt x="876462" y="2296978"/>
                  <a:pt x="848884" y="2296978"/>
                </a:cubicBezTo>
                <a:cubicBezTo>
                  <a:pt x="821305" y="2296978"/>
                  <a:pt x="798949" y="2274622"/>
                  <a:pt x="798949" y="2247044"/>
                </a:cubicBezTo>
                <a:close/>
                <a:moveTo>
                  <a:pt x="798949" y="2446781"/>
                </a:moveTo>
                <a:cubicBezTo>
                  <a:pt x="798949" y="2419202"/>
                  <a:pt x="821305" y="2396847"/>
                  <a:pt x="848884" y="2396847"/>
                </a:cubicBezTo>
                <a:cubicBezTo>
                  <a:pt x="876462" y="2396847"/>
                  <a:pt x="898818" y="2419202"/>
                  <a:pt x="898818" y="2446781"/>
                </a:cubicBezTo>
                <a:cubicBezTo>
                  <a:pt x="898818" y="2474359"/>
                  <a:pt x="876462" y="2496715"/>
                  <a:pt x="848884" y="2496715"/>
                </a:cubicBezTo>
                <a:cubicBezTo>
                  <a:pt x="821305" y="2496715"/>
                  <a:pt x="798949" y="2474359"/>
                  <a:pt x="798949" y="2446781"/>
                </a:cubicBezTo>
                <a:close/>
                <a:moveTo>
                  <a:pt x="600605" y="2639616"/>
                </a:moveTo>
                <a:lnTo>
                  <a:pt x="603136" y="2627081"/>
                </a:lnTo>
                <a:cubicBezTo>
                  <a:pt x="610716" y="2609159"/>
                  <a:pt x="628463" y="2596584"/>
                  <a:pt x="649146" y="2596584"/>
                </a:cubicBezTo>
                <a:cubicBezTo>
                  <a:pt x="669830" y="2596584"/>
                  <a:pt x="687577" y="2609159"/>
                  <a:pt x="695157" y="2627081"/>
                </a:cubicBezTo>
                <a:lnTo>
                  <a:pt x="697688" y="2639616"/>
                </a:lnTo>
                <a:close/>
                <a:moveTo>
                  <a:pt x="599212" y="49934"/>
                </a:moveTo>
                <a:cubicBezTo>
                  <a:pt x="599212" y="22356"/>
                  <a:pt x="621568" y="0"/>
                  <a:pt x="649146" y="0"/>
                </a:cubicBezTo>
                <a:cubicBezTo>
                  <a:pt x="676725" y="0"/>
                  <a:pt x="699081" y="22356"/>
                  <a:pt x="699081" y="49934"/>
                </a:cubicBezTo>
                <a:cubicBezTo>
                  <a:pt x="699081" y="77515"/>
                  <a:pt x="676725" y="99871"/>
                  <a:pt x="649146" y="99871"/>
                </a:cubicBezTo>
                <a:cubicBezTo>
                  <a:pt x="621568" y="99871"/>
                  <a:pt x="599212" y="77515"/>
                  <a:pt x="599212" y="49934"/>
                </a:cubicBezTo>
                <a:close/>
                <a:moveTo>
                  <a:pt x="599212" y="249672"/>
                </a:moveTo>
                <a:cubicBezTo>
                  <a:pt x="599212" y="222095"/>
                  <a:pt x="621568" y="199739"/>
                  <a:pt x="649146" y="199739"/>
                </a:cubicBezTo>
                <a:cubicBezTo>
                  <a:pt x="676725" y="199739"/>
                  <a:pt x="699081" y="222095"/>
                  <a:pt x="699081" y="249672"/>
                </a:cubicBezTo>
                <a:cubicBezTo>
                  <a:pt x="699081" y="277250"/>
                  <a:pt x="676725" y="299606"/>
                  <a:pt x="649146" y="299606"/>
                </a:cubicBezTo>
                <a:cubicBezTo>
                  <a:pt x="621568" y="299606"/>
                  <a:pt x="599212" y="277250"/>
                  <a:pt x="599212" y="249672"/>
                </a:cubicBezTo>
                <a:close/>
                <a:moveTo>
                  <a:pt x="599212" y="449411"/>
                </a:moveTo>
                <a:cubicBezTo>
                  <a:pt x="599212" y="421830"/>
                  <a:pt x="621568" y="399476"/>
                  <a:pt x="649146" y="399476"/>
                </a:cubicBezTo>
                <a:cubicBezTo>
                  <a:pt x="676725" y="399476"/>
                  <a:pt x="699081" y="421830"/>
                  <a:pt x="699081" y="449411"/>
                </a:cubicBezTo>
                <a:cubicBezTo>
                  <a:pt x="699081" y="476989"/>
                  <a:pt x="676725" y="499345"/>
                  <a:pt x="649146" y="499345"/>
                </a:cubicBezTo>
                <a:cubicBezTo>
                  <a:pt x="621568" y="499345"/>
                  <a:pt x="599212" y="476989"/>
                  <a:pt x="599212" y="449411"/>
                </a:cubicBezTo>
                <a:close/>
                <a:moveTo>
                  <a:pt x="599212" y="649146"/>
                </a:moveTo>
                <a:cubicBezTo>
                  <a:pt x="599212" y="621568"/>
                  <a:pt x="621568" y="599212"/>
                  <a:pt x="649146" y="599212"/>
                </a:cubicBezTo>
                <a:cubicBezTo>
                  <a:pt x="676725" y="599212"/>
                  <a:pt x="699081" y="621568"/>
                  <a:pt x="699081" y="649146"/>
                </a:cubicBezTo>
                <a:cubicBezTo>
                  <a:pt x="699081" y="676726"/>
                  <a:pt x="676725" y="699080"/>
                  <a:pt x="649146" y="699080"/>
                </a:cubicBezTo>
                <a:cubicBezTo>
                  <a:pt x="621568" y="699080"/>
                  <a:pt x="599212" y="676726"/>
                  <a:pt x="599212" y="649146"/>
                </a:cubicBezTo>
                <a:close/>
                <a:moveTo>
                  <a:pt x="599212" y="848885"/>
                </a:moveTo>
                <a:cubicBezTo>
                  <a:pt x="599212" y="821307"/>
                  <a:pt x="621568" y="798951"/>
                  <a:pt x="649146" y="798951"/>
                </a:cubicBezTo>
                <a:cubicBezTo>
                  <a:pt x="676725" y="798951"/>
                  <a:pt x="699081" y="821307"/>
                  <a:pt x="699081" y="848885"/>
                </a:cubicBezTo>
                <a:cubicBezTo>
                  <a:pt x="699081" y="876462"/>
                  <a:pt x="676725" y="898818"/>
                  <a:pt x="649146" y="898818"/>
                </a:cubicBezTo>
                <a:cubicBezTo>
                  <a:pt x="621568" y="898818"/>
                  <a:pt x="599212" y="876462"/>
                  <a:pt x="599212" y="848885"/>
                </a:cubicBezTo>
                <a:close/>
                <a:moveTo>
                  <a:pt x="599212" y="1048621"/>
                </a:moveTo>
                <a:cubicBezTo>
                  <a:pt x="599212" y="1021042"/>
                  <a:pt x="621568" y="998686"/>
                  <a:pt x="649146" y="998686"/>
                </a:cubicBezTo>
                <a:cubicBezTo>
                  <a:pt x="676725" y="998686"/>
                  <a:pt x="699081" y="1021042"/>
                  <a:pt x="699081" y="1048621"/>
                </a:cubicBezTo>
                <a:cubicBezTo>
                  <a:pt x="699081" y="1076199"/>
                  <a:pt x="676725" y="1098555"/>
                  <a:pt x="649146" y="1098555"/>
                </a:cubicBezTo>
                <a:cubicBezTo>
                  <a:pt x="621568" y="1098555"/>
                  <a:pt x="599212" y="1076199"/>
                  <a:pt x="599212" y="1048621"/>
                </a:cubicBezTo>
                <a:close/>
                <a:moveTo>
                  <a:pt x="599212" y="1248358"/>
                </a:moveTo>
                <a:cubicBezTo>
                  <a:pt x="599212" y="1220779"/>
                  <a:pt x="621568" y="1198423"/>
                  <a:pt x="649146" y="1198423"/>
                </a:cubicBezTo>
                <a:cubicBezTo>
                  <a:pt x="676725" y="1198423"/>
                  <a:pt x="699081" y="1220779"/>
                  <a:pt x="699081" y="1248358"/>
                </a:cubicBezTo>
                <a:cubicBezTo>
                  <a:pt x="699081" y="1275936"/>
                  <a:pt x="676725" y="1298292"/>
                  <a:pt x="649146" y="1298292"/>
                </a:cubicBezTo>
                <a:cubicBezTo>
                  <a:pt x="621568" y="1298292"/>
                  <a:pt x="599212" y="1275936"/>
                  <a:pt x="599212" y="1248358"/>
                </a:cubicBezTo>
                <a:close/>
                <a:moveTo>
                  <a:pt x="599212" y="1448095"/>
                </a:moveTo>
                <a:cubicBezTo>
                  <a:pt x="599212" y="1420516"/>
                  <a:pt x="621568" y="1398161"/>
                  <a:pt x="649146" y="1398161"/>
                </a:cubicBezTo>
                <a:cubicBezTo>
                  <a:pt x="676725" y="1398161"/>
                  <a:pt x="699081" y="1420516"/>
                  <a:pt x="699081" y="1448095"/>
                </a:cubicBezTo>
                <a:cubicBezTo>
                  <a:pt x="699081" y="1475674"/>
                  <a:pt x="676725" y="1498029"/>
                  <a:pt x="649146" y="1498029"/>
                </a:cubicBezTo>
                <a:cubicBezTo>
                  <a:pt x="621568" y="1498029"/>
                  <a:pt x="599212" y="1475674"/>
                  <a:pt x="599212" y="1448095"/>
                </a:cubicBezTo>
                <a:close/>
                <a:moveTo>
                  <a:pt x="599212" y="1647832"/>
                </a:moveTo>
                <a:cubicBezTo>
                  <a:pt x="599212" y="1620254"/>
                  <a:pt x="621568" y="1597898"/>
                  <a:pt x="649146" y="1597898"/>
                </a:cubicBezTo>
                <a:cubicBezTo>
                  <a:pt x="676725" y="1597898"/>
                  <a:pt x="699081" y="1620254"/>
                  <a:pt x="699081" y="1647832"/>
                </a:cubicBezTo>
                <a:cubicBezTo>
                  <a:pt x="699081" y="1675411"/>
                  <a:pt x="676725" y="1697766"/>
                  <a:pt x="649146" y="1697766"/>
                </a:cubicBezTo>
                <a:cubicBezTo>
                  <a:pt x="621568" y="1697766"/>
                  <a:pt x="599212" y="1675411"/>
                  <a:pt x="599212" y="1647832"/>
                </a:cubicBezTo>
                <a:close/>
                <a:moveTo>
                  <a:pt x="599212" y="1847569"/>
                </a:moveTo>
                <a:cubicBezTo>
                  <a:pt x="599212" y="1819991"/>
                  <a:pt x="621568" y="1797635"/>
                  <a:pt x="649146" y="1797635"/>
                </a:cubicBezTo>
                <a:cubicBezTo>
                  <a:pt x="676725" y="1797635"/>
                  <a:pt x="699081" y="1819991"/>
                  <a:pt x="699081" y="1847569"/>
                </a:cubicBezTo>
                <a:cubicBezTo>
                  <a:pt x="699081" y="1875148"/>
                  <a:pt x="676725" y="1897504"/>
                  <a:pt x="649146" y="1897504"/>
                </a:cubicBezTo>
                <a:cubicBezTo>
                  <a:pt x="621568" y="1897504"/>
                  <a:pt x="599212" y="1875148"/>
                  <a:pt x="599212" y="1847569"/>
                </a:cubicBezTo>
                <a:close/>
                <a:moveTo>
                  <a:pt x="599212" y="2047307"/>
                </a:moveTo>
                <a:cubicBezTo>
                  <a:pt x="599212" y="2019728"/>
                  <a:pt x="621568" y="1997372"/>
                  <a:pt x="649146" y="1997372"/>
                </a:cubicBezTo>
                <a:cubicBezTo>
                  <a:pt x="676725" y="1997372"/>
                  <a:pt x="699081" y="2019728"/>
                  <a:pt x="699081" y="2047307"/>
                </a:cubicBezTo>
                <a:cubicBezTo>
                  <a:pt x="699081" y="2074885"/>
                  <a:pt x="676725" y="2097241"/>
                  <a:pt x="649146" y="2097241"/>
                </a:cubicBezTo>
                <a:cubicBezTo>
                  <a:pt x="621568" y="2097241"/>
                  <a:pt x="599212" y="2074885"/>
                  <a:pt x="599212" y="2047307"/>
                </a:cubicBezTo>
                <a:close/>
                <a:moveTo>
                  <a:pt x="599212" y="2247044"/>
                </a:moveTo>
                <a:cubicBezTo>
                  <a:pt x="599212" y="2219465"/>
                  <a:pt x="621568" y="2197109"/>
                  <a:pt x="649146" y="2197109"/>
                </a:cubicBezTo>
                <a:cubicBezTo>
                  <a:pt x="676725" y="2197109"/>
                  <a:pt x="699081" y="2219465"/>
                  <a:pt x="699081" y="2247044"/>
                </a:cubicBezTo>
                <a:cubicBezTo>
                  <a:pt x="699081" y="2274622"/>
                  <a:pt x="676725" y="2296978"/>
                  <a:pt x="649146" y="2296978"/>
                </a:cubicBezTo>
                <a:cubicBezTo>
                  <a:pt x="621568" y="2296978"/>
                  <a:pt x="599212" y="2274622"/>
                  <a:pt x="599212" y="2247044"/>
                </a:cubicBezTo>
                <a:close/>
                <a:moveTo>
                  <a:pt x="599212" y="2446781"/>
                </a:moveTo>
                <a:cubicBezTo>
                  <a:pt x="599212" y="2419202"/>
                  <a:pt x="621568" y="2396847"/>
                  <a:pt x="649146" y="2396847"/>
                </a:cubicBezTo>
                <a:cubicBezTo>
                  <a:pt x="676725" y="2396847"/>
                  <a:pt x="699081" y="2419202"/>
                  <a:pt x="699081" y="2446781"/>
                </a:cubicBezTo>
                <a:cubicBezTo>
                  <a:pt x="699081" y="2474359"/>
                  <a:pt x="676725" y="2496715"/>
                  <a:pt x="649146" y="2496715"/>
                </a:cubicBezTo>
                <a:cubicBezTo>
                  <a:pt x="621568" y="2496715"/>
                  <a:pt x="599212" y="2474359"/>
                  <a:pt x="599212" y="2446781"/>
                </a:cubicBezTo>
                <a:close/>
                <a:moveTo>
                  <a:pt x="400868" y="2639616"/>
                </a:moveTo>
                <a:lnTo>
                  <a:pt x="403399" y="2627081"/>
                </a:lnTo>
                <a:cubicBezTo>
                  <a:pt x="410979" y="2609159"/>
                  <a:pt x="428726" y="2596584"/>
                  <a:pt x="449409" y="2596584"/>
                </a:cubicBezTo>
                <a:cubicBezTo>
                  <a:pt x="470093" y="2596584"/>
                  <a:pt x="487839" y="2609159"/>
                  <a:pt x="495419" y="2627081"/>
                </a:cubicBezTo>
                <a:lnTo>
                  <a:pt x="497950" y="2639616"/>
                </a:lnTo>
                <a:close/>
                <a:moveTo>
                  <a:pt x="399475" y="49934"/>
                </a:moveTo>
                <a:cubicBezTo>
                  <a:pt x="399475" y="22356"/>
                  <a:pt x="421831" y="0"/>
                  <a:pt x="449409" y="0"/>
                </a:cubicBezTo>
                <a:cubicBezTo>
                  <a:pt x="476988" y="0"/>
                  <a:pt x="499343" y="22356"/>
                  <a:pt x="499343" y="49934"/>
                </a:cubicBezTo>
                <a:cubicBezTo>
                  <a:pt x="499343" y="77515"/>
                  <a:pt x="476988" y="99871"/>
                  <a:pt x="449409" y="99871"/>
                </a:cubicBezTo>
                <a:cubicBezTo>
                  <a:pt x="421831" y="99871"/>
                  <a:pt x="399475" y="77515"/>
                  <a:pt x="399475" y="49934"/>
                </a:cubicBezTo>
                <a:close/>
                <a:moveTo>
                  <a:pt x="399475" y="249672"/>
                </a:moveTo>
                <a:cubicBezTo>
                  <a:pt x="399475" y="222095"/>
                  <a:pt x="421831" y="199739"/>
                  <a:pt x="449409" y="199739"/>
                </a:cubicBezTo>
                <a:cubicBezTo>
                  <a:pt x="476988" y="199739"/>
                  <a:pt x="499343" y="222095"/>
                  <a:pt x="499343" y="249672"/>
                </a:cubicBezTo>
                <a:cubicBezTo>
                  <a:pt x="499343" y="277250"/>
                  <a:pt x="476988" y="299606"/>
                  <a:pt x="449409" y="299606"/>
                </a:cubicBezTo>
                <a:cubicBezTo>
                  <a:pt x="421831" y="299606"/>
                  <a:pt x="399475" y="277250"/>
                  <a:pt x="399475" y="249672"/>
                </a:cubicBezTo>
                <a:close/>
                <a:moveTo>
                  <a:pt x="399475" y="449411"/>
                </a:moveTo>
                <a:cubicBezTo>
                  <a:pt x="399475" y="421830"/>
                  <a:pt x="421831" y="399476"/>
                  <a:pt x="449409" y="399476"/>
                </a:cubicBezTo>
                <a:cubicBezTo>
                  <a:pt x="476988" y="399476"/>
                  <a:pt x="499343" y="421830"/>
                  <a:pt x="499343" y="449411"/>
                </a:cubicBezTo>
                <a:cubicBezTo>
                  <a:pt x="499343" y="476989"/>
                  <a:pt x="476988" y="499345"/>
                  <a:pt x="449409" y="499345"/>
                </a:cubicBezTo>
                <a:cubicBezTo>
                  <a:pt x="421831" y="499345"/>
                  <a:pt x="399475" y="476989"/>
                  <a:pt x="399475" y="449411"/>
                </a:cubicBezTo>
                <a:close/>
                <a:moveTo>
                  <a:pt x="399475" y="649146"/>
                </a:moveTo>
                <a:cubicBezTo>
                  <a:pt x="399475" y="621568"/>
                  <a:pt x="421831" y="599212"/>
                  <a:pt x="449409" y="599212"/>
                </a:cubicBezTo>
                <a:cubicBezTo>
                  <a:pt x="476988" y="599212"/>
                  <a:pt x="499343" y="621568"/>
                  <a:pt x="499343" y="649146"/>
                </a:cubicBezTo>
                <a:cubicBezTo>
                  <a:pt x="499343" y="676726"/>
                  <a:pt x="476988" y="699080"/>
                  <a:pt x="449409" y="699080"/>
                </a:cubicBezTo>
                <a:cubicBezTo>
                  <a:pt x="421831" y="699080"/>
                  <a:pt x="399475" y="676726"/>
                  <a:pt x="399475" y="649146"/>
                </a:cubicBezTo>
                <a:close/>
                <a:moveTo>
                  <a:pt x="399475" y="848885"/>
                </a:moveTo>
                <a:cubicBezTo>
                  <a:pt x="399475" y="821307"/>
                  <a:pt x="421831" y="798951"/>
                  <a:pt x="449409" y="798951"/>
                </a:cubicBezTo>
                <a:cubicBezTo>
                  <a:pt x="476988" y="798951"/>
                  <a:pt x="499343" y="821307"/>
                  <a:pt x="499343" y="848885"/>
                </a:cubicBezTo>
                <a:cubicBezTo>
                  <a:pt x="499343" y="876462"/>
                  <a:pt x="476988" y="898818"/>
                  <a:pt x="449409" y="898818"/>
                </a:cubicBezTo>
                <a:cubicBezTo>
                  <a:pt x="421831" y="898818"/>
                  <a:pt x="399475" y="876462"/>
                  <a:pt x="399475" y="848885"/>
                </a:cubicBezTo>
                <a:close/>
                <a:moveTo>
                  <a:pt x="399475" y="1048621"/>
                </a:moveTo>
                <a:cubicBezTo>
                  <a:pt x="399475" y="1021042"/>
                  <a:pt x="421831" y="998686"/>
                  <a:pt x="449409" y="998686"/>
                </a:cubicBezTo>
                <a:cubicBezTo>
                  <a:pt x="476988" y="998686"/>
                  <a:pt x="499343" y="1021042"/>
                  <a:pt x="499343" y="1048621"/>
                </a:cubicBezTo>
                <a:cubicBezTo>
                  <a:pt x="499343" y="1076199"/>
                  <a:pt x="476988" y="1098555"/>
                  <a:pt x="449409" y="1098555"/>
                </a:cubicBezTo>
                <a:cubicBezTo>
                  <a:pt x="421831" y="1098555"/>
                  <a:pt x="399475" y="1076199"/>
                  <a:pt x="399475" y="1048621"/>
                </a:cubicBezTo>
                <a:close/>
                <a:moveTo>
                  <a:pt x="399475" y="1248358"/>
                </a:moveTo>
                <a:cubicBezTo>
                  <a:pt x="399475" y="1220779"/>
                  <a:pt x="421831" y="1198423"/>
                  <a:pt x="449409" y="1198423"/>
                </a:cubicBezTo>
                <a:cubicBezTo>
                  <a:pt x="476988" y="1198423"/>
                  <a:pt x="499343" y="1220779"/>
                  <a:pt x="499343" y="1248358"/>
                </a:cubicBezTo>
                <a:cubicBezTo>
                  <a:pt x="499343" y="1275936"/>
                  <a:pt x="476988" y="1298292"/>
                  <a:pt x="449409" y="1298292"/>
                </a:cubicBezTo>
                <a:cubicBezTo>
                  <a:pt x="421831" y="1298292"/>
                  <a:pt x="399475" y="1275936"/>
                  <a:pt x="399475" y="1248358"/>
                </a:cubicBezTo>
                <a:close/>
                <a:moveTo>
                  <a:pt x="399475" y="1448095"/>
                </a:moveTo>
                <a:cubicBezTo>
                  <a:pt x="399475" y="1420516"/>
                  <a:pt x="421831" y="1398161"/>
                  <a:pt x="449409" y="1398161"/>
                </a:cubicBezTo>
                <a:cubicBezTo>
                  <a:pt x="476988" y="1398161"/>
                  <a:pt x="499343" y="1420516"/>
                  <a:pt x="499343" y="1448095"/>
                </a:cubicBezTo>
                <a:cubicBezTo>
                  <a:pt x="499343" y="1475674"/>
                  <a:pt x="476988" y="1498029"/>
                  <a:pt x="449409" y="1498029"/>
                </a:cubicBezTo>
                <a:cubicBezTo>
                  <a:pt x="421831" y="1498029"/>
                  <a:pt x="399475" y="1475674"/>
                  <a:pt x="399475" y="1448095"/>
                </a:cubicBezTo>
                <a:close/>
                <a:moveTo>
                  <a:pt x="399475" y="1647832"/>
                </a:moveTo>
                <a:cubicBezTo>
                  <a:pt x="399475" y="1620254"/>
                  <a:pt x="421831" y="1597898"/>
                  <a:pt x="449409" y="1597898"/>
                </a:cubicBezTo>
                <a:cubicBezTo>
                  <a:pt x="476988" y="1597898"/>
                  <a:pt x="499343" y="1620254"/>
                  <a:pt x="499343" y="1647832"/>
                </a:cubicBezTo>
                <a:cubicBezTo>
                  <a:pt x="499343" y="1675411"/>
                  <a:pt x="476988" y="1697766"/>
                  <a:pt x="449409" y="1697766"/>
                </a:cubicBezTo>
                <a:cubicBezTo>
                  <a:pt x="421831" y="1697766"/>
                  <a:pt x="399475" y="1675411"/>
                  <a:pt x="399475" y="1647832"/>
                </a:cubicBezTo>
                <a:close/>
                <a:moveTo>
                  <a:pt x="399475" y="1847569"/>
                </a:moveTo>
                <a:cubicBezTo>
                  <a:pt x="399475" y="1819991"/>
                  <a:pt x="421831" y="1797635"/>
                  <a:pt x="449409" y="1797635"/>
                </a:cubicBezTo>
                <a:cubicBezTo>
                  <a:pt x="476988" y="1797635"/>
                  <a:pt x="499343" y="1819991"/>
                  <a:pt x="499343" y="1847569"/>
                </a:cubicBezTo>
                <a:cubicBezTo>
                  <a:pt x="499343" y="1875148"/>
                  <a:pt x="476988" y="1897504"/>
                  <a:pt x="449409" y="1897504"/>
                </a:cubicBezTo>
                <a:cubicBezTo>
                  <a:pt x="421831" y="1897504"/>
                  <a:pt x="399475" y="1875148"/>
                  <a:pt x="399475" y="1847569"/>
                </a:cubicBezTo>
                <a:close/>
                <a:moveTo>
                  <a:pt x="399475" y="2047307"/>
                </a:moveTo>
                <a:cubicBezTo>
                  <a:pt x="399475" y="2019728"/>
                  <a:pt x="421831" y="1997372"/>
                  <a:pt x="449409" y="1997372"/>
                </a:cubicBezTo>
                <a:cubicBezTo>
                  <a:pt x="476988" y="1997372"/>
                  <a:pt x="499343" y="2019728"/>
                  <a:pt x="499343" y="2047307"/>
                </a:cubicBezTo>
                <a:cubicBezTo>
                  <a:pt x="499343" y="2074885"/>
                  <a:pt x="476988" y="2097241"/>
                  <a:pt x="449409" y="2097241"/>
                </a:cubicBezTo>
                <a:cubicBezTo>
                  <a:pt x="421831" y="2097241"/>
                  <a:pt x="399475" y="2074885"/>
                  <a:pt x="399475" y="2047307"/>
                </a:cubicBezTo>
                <a:close/>
                <a:moveTo>
                  <a:pt x="399475" y="2247044"/>
                </a:moveTo>
                <a:cubicBezTo>
                  <a:pt x="399475" y="2219465"/>
                  <a:pt x="421831" y="2197109"/>
                  <a:pt x="449409" y="2197109"/>
                </a:cubicBezTo>
                <a:cubicBezTo>
                  <a:pt x="476988" y="2197109"/>
                  <a:pt x="499343" y="2219465"/>
                  <a:pt x="499343" y="2247044"/>
                </a:cubicBezTo>
                <a:cubicBezTo>
                  <a:pt x="499343" y="2274622"/>
                  <a:pt x="476988" y="2296978"/>
                  <a:pt x="449409" y="2296978"/>
                </a:cubicBezTo>
                <a:cubicBezTo>
                  <a:pt x="421831" y="2296978"/>
                  <a:pt x="399475" y="2274622"/>
                  <a:pt x="399475" y="2247044"/>
                </a:cubicBezTo>
                <a:close/>
                <a:moveTo>
                  <a:pt x="399475" y="2446781"/>
                </a:moveTo>
                <a:cubicBezTo>
                  <a:pt x="399475" y="2419202"/>
                  <a:pt x="421831" y="2396847"/>
                  <a:pt x="449409" y="2396847"/>
                </a:cubicBezTo>
                <a:cubicBezTo>
                  <a:pt x="476988" y="2396847"/>
                  <a:pt x="499343" y="2419202"/>
                  <a:pt x="499343" y="2446781"/>
                </a:cubicBezTo>
                <a:cubicBezTo>
                  <a:pt x="499343" y="2474359"/>
                  <a:pt x="476988" y="2496715"/>
                  <a:pt x="449409" y="2496715"/>
                </a:cubicBezTo>
                <a:cubicBezTo>
                  <a:pt x="421831" y="2496715"/>
                  <a:pt x="399475" y="2474359"/>
                  <a:pt x="399475" y="2446781"/>
                </a:cubicBezTo>
                <a:close/>
                <a:moveTo>
                  <a:pt x="201130" y="2639616"/>
                </a:moveTo>
                <a:lnTo>
                  <a:pt x="203661" y="2627081"/>
                </a:lnTo>
                <a:cubicBezTo>
                  <a:pt x="211241" y="2609159"/>
                  <a:pt x="228988" y="2596584"/>
                  <a:pt x="249672" y="2596584"/>
                </a:cubicBezTo>
                <a:cubicBezTo>
                  <a:pt x="270356" y="2596584"/>
                  <a:pt x="288102" y="2609159"/>
                  <a:pt x="295682" y="2627081"/>
                </a:cubicBezTo>
                <a:lnTo>
                  <a:pt x="298213" y="2639616"/>
                </a:lnTo>
                <a:close/>
                <a:moveTo>
                  <a:pt x="199737" y="49934"/>
                </a:moveTo>
                <a:cubicBezTo>
                  <a:pt x="199737" y="22356"/>
                  <a:pt x="222093" y="0"/>
                  <a:pt x="249672" y="0"/>
                </a:cubicBezTo>
                <a:cubicBezTo>
                  <a:pt x="277250" y="0"/>
                  <a:pt x="299606" y="22356"/>
                  <a:pt x="299606" y="49934"/>
                </a:cubicBezTo>
                <a:cubicBezTo>
                  <a:pt x="299606" y="77515"/>
                  <a:pt x="277250" y="99871"/>
                  <a:pt x="249672" y="99871"/>
                </a:cubicBezTo>
                <a:cubicBezTo>
                  <a:pt x="222093" y="99871"/>
                  <a:pt x="199737" y="77515"/>
                  <a:pt x="199737" y="49934"/>
                </a:cubicBezTo>
                <a:close/>
                <a:moveTo>
                  <a:pt x="199737" y="249672"/>
                </a:moveTo>
                <a:cubicBezTo>
                  <a:pt x="199737" y="222095"/>
                  <a:pt x="222093" y="199739"/>
                  <a:pt x="249672" y="199739"/>
                </a:cubicBezTo>
                <a:cubicBezTo>
                  <a:pt x="277250" y="199739"/>
                  <a:pt x="299606" y="222095"/>
                  <a:pt x="299606" y="249672"/>
                </a:cubicBezTo>
                <a:cubicBezTo>
                  <a:pt x="299606" y="277250"/>
                  <a:pt x="277250" y="299606"/>
                  <a:pt x="249672" y="299606"/>
                </a:cubicBezTo>
                <a:cubicBezTo>
                  <a:pt x="222093" y="299606"/>
                  <a:pt x="199737" y="277250"/>
                  <a:pt x="199737" y="249672"/>
                </a:cubicBezTo>
                <a:close/>
                <a:moveTo>
                  <a:pt x="199737" y="449411"/>
                </a:moveTo>
                <a:cubicBezTo>
                  <a:pt x="199737" y="421830"/>
                  <a:pt x="222093" y="399476"/>
                  <a:pt x="249672" y="399476"/>
                </a:cubicBezTo>
                <a:cubicBezTo>
                  <a:pt x="277250" y="399476"/>
                  <a:pt x="299606" y="421830"/>
                  <a:pt x="299606" y="449411"/>
                </a:cubicBezTo>
                <a:cubicBezTo>
                  <a:pt x="299606" y="476989"/>
                  <a:pt x="277250" y="499345"/>
                  <a:pt x="249672" y="499345"/>
                </a:cubicBezTo>
                <a:cubicBezTo>
                  <a:pt x="222093" y="499345"/>
                  <a:pt x="199737" y="476989"/>
                  <a:pt x="199737" y="449411"/>
                </a:cubicBezTo>
                <a:close/>
                <a:moveTo>
                  <a:pt x="199737" y="649146"/>
                </a:moveTo>
                <a:cubicBezTo>
                  <a:pt x="199737" y="621568"/>
                  <a:pt x="222093" y="599212"/>
                  <a:pt x="249672" y="599212"/>
                </a:cubicBezTo>
                <a:cubicBezTo>
                  <a:pt x="277250" y="599212"/>
                  <a:pt x="299606" y="621568"/>
                  <a:pt x="299606" y="649146"/>
                </a:cubicBezTo>
                <a:cubicBezTo>
                  <a:pt x="299606" y="676726"/>
                  <a:pt x="277250" y="699080"/>
                  <a:pt x="249672" y="699080"/>
                </a:cubicBezTo>
                <a:cubicBezTo>
                  <a:pt x="222093" y="699080"/>
                  <a:pt x="199737" y="676726"/>
                  <a:pt x="199737" y="649146"/>
                </a:cubicBezTo>
                <a:close/>
                <a:moveTo>
                  <a:pt x="199737" y="848885"/>
                </a:moveTo>
                <a:cubicBezTo>
                  <a:pt x="199737" y="821307"/>
                  <a:pt x="222093" y="798951"/>
                  <a:pt x="249672" y="798951"/>
                </a:cubicBezTo>
                <a:cubicBezTo>
                  <a:pt x="277250" y="798951"/>
                  <a:pt x="299606" y="821307"/>
                  <a:pt x="299606" y="848885"/>
                </a:cubicBezTo>
                <a:cubicBezTo>
                  <a:pt x="299606" y="876462"/>
                  <a:pt x="277250" y="898818"/>
                  <a:pt x="249672" y="898818"/>
                </a:cubicBezTo>
                <a:cubicBezTo>
                  <a:pt x="222093" y="898818"/>
                  <a:pt x="199737" y="876462"/>
                  <a:pt x="199737" y="848885"/>
                </a:cubicBezTo>
                <a:close/>
                <a:moveTo>
                  <a:pt x="199737" y="1048621"/>
                </a:moveTo>
                <a:cubicBezTo>
                  <a:pt x="199737" y="1021042"/>
                  <a:pt x="222093" y="998686"/>
                  <a:pt x="249672" y="998686"/>
                </a:cubicBezTo>
                <a:cubicBezTo>
                  <a:pt x="277250" y="998686"/>
                  <a:pt x="299606" y="1021042"/>
                  <a:pt x="299606" y="1048621"/>
                </a:cubicBezTo>
                <a:cubicBezTo>
                  <a:pt x="299606" y="1076199"/>
                  <a:pt x="277250" y="1098555"/>
                  <a:pt x="249672" y="1098555"/>
                </a:cubicBezTo>
                <a:cubicBezTo>
                  <a:pt x="222093" y="1098555"/>
                  <a:pt x="199737" y="1076199"/>
                  <a:pt x="199737" y="1048621"/>
                </a:cubicBezTo>
                <a:close/>
                <a:moveTo>
                  <a:pt x="199737" y="1248358"/>
                </a:moveTo>
                <a:cubicBezTo>
                  <a:pt x="199737" y="1220779"/>
                  <a:pt x="222093" y="1198423"/>
                  <a:pt x="249672" y="1198423"/>
                </a:cubicBezTo>
                <a:cubicBezTo>
                  <a:pt x="277250" y="1198423"/>
                  <a:pt x="299606" y="1220779"/>
                  <a:pt x="299606" y="1248358"/>
                </a:cubicBezTo>
                <a:cubicBezTo>
                  <a:pt x="299606" y="1275936"/>
                  <a:pt x="277250" y="1298292"/>
                  <a:pt x="249672" y="1298292"/>
                </a:cubicBezTo>
                <a:cubicBezTo>
                  <a:pt x="222093" y="1298292"/>
                  <a:pt x="199737" y="1275936"/>
                  <a:pt x="199737" y="1248358"/>
                </a:cubicBezTo>
                <a:close/>
                <a:moveTo>
                  <a:pt x="199737" y="1448095"/>
                </a:moveTo>
                <a:cubicBezTo>
                  <a:pt x="199737" y="1420516"/>
                  <a:pt x="222093" y="1398161"/>
                  <a:pt x="249672" y="1398161"/>
                </a:cubicBezTo>
                <a:cubicBezTo>
                  <a:pt x="277250" y="1398161"/>
                  <a:pt x="299606" y="1420516"/>
                  <a:pt x="299606" y="1448095"/>
                </a:cubicBezTo>
                <a:cubicBezTo>
                  <a:pt x="299606" y="1475674"/>
                  <a:pt x="277250" y="1498029"/>
                  <a:pt x="249672" y="1498029"/>
                </a:cubicBezTo>
                <a:cubicBezTo>
                  <a:pt x="222093" y="1498029"/>
                  <a:pt x="199737" y="1475674"/>
                  <a:pt x="199737" y="1448095"/>
                </a:cubicBezTo>
                <a:close/>
                <a:moveTo>
                  <a:pt x="199737" y="1647832"/>
                </a:moveTo>
                <a:cubicBezTo>
                  <a:pt x="199737" y="1620254"/>
                  <a:pt x="222093" y="1597898"/>
                  <a:pt x="249672" y="1597898"/>
                </a:cubicBezTo>
                <a:cubicBezTo>
                  <a:pt x="277250" y="1597898"/>
                  <a:pt x="299606" y="1620254"/>
                  <a:pt x="299606" y="1647832"/>
                </a:cubicBezTo>
                <a:cubicBezTo>
                  <a:pt x="299606" y="1675411"/>
                  <a:pt x="277250" y="1697766"/>
                  <a:pt x="249672" y="1697766"/>
                </a:cubicBezTo>
                <a:cubicBezTo>
                  <a:pt x="222093" y="1697766"/>
                  <a:pt x="199737" y="1675411"/>
                  <a:pt x="199737" y="1647832"/>
                </a:cubicBezTo>
                <a:close/>
                <a:moveTo>
                  <a:pt x="199737" y="1847569"/>
                </a:moveTo>
                <a:cubicBezTo>
                  <a:pt x="199737" y="1819991"/>
                  <a:pt x="222093" y="1797635"/>
                  <a:pt x="249672" y="1797635"/>
                </a:cubicBezTo>
                <a:cubicBezTo>
                  <a:pt x="277250" y="1797635"/>
                  <a:pt x="299606" y="1819991"/>
                  <a:pt x="299606" y="1847569"/>
                </a:cubicBezTo>
                <a:cubicBezTo>
                  <a:pt x="299606" y="1875148"/>
                  <a:pt x="277250" y="1897504"/>
                  <a:pt x="249672" y="1897504"/>
                </a:cubicBezTo>
                <a:cubicBezTo>
                  <a:pt x="222093" y="1897504"/>
                  <a:pt x="199737" y="1875148"/>
                  <a:pt x="199737" y="1847569"/>
                </a:cubicBezTo>
                <a:close/>
                <a:moveTo>
                  <a:pt x="199737" y="2047307"/>
                </a:moveTo>
                <a:cubicBezTo>
                  <a:pt x="199737" y="2019728"/>
                  <a:pt x="222093" y="1997372"/>
                  <a:pt x="249672" y="1997372"/>
                </a:cubicBezTo>
                <a:cubicBezTo>
                  <a:pt x="277250" y="1997372"/>
                  <a:pt x="299606" y="2019728"/>
                  <a:pt x="299606" y="2047307"/>
                </a:cubicBezTo>
                <a:cubicBezTo>
                  <a:pt x="299606" y="2074885"/>
                  <a:pt x="277250" y="2097241"/>
                  <a:pt x="249672" y="2097241"/>
                </a:cubicBezTo>
                <a:cubicBezTo>
                  <a:pt x="222093" y="2097241"/>
                  <a:pt x="199737" y="2074885"/>
                  <a:pt x="199737" y="2047307"/>
                </a:cubicBezTo>
                <a:close/>
                <a:moveTo>
                  <a:pt x="199737" y="2247044"/>
                </a:moveTo>
                <a:cubicBezTo>
                  <a:pt x="199737" y="2219465"/>
                  <a:pt x="222093" y="2197109"/>
                  <a:pt x="249672" y="2197109"/>
                </a:cubicBezTo>
                <a:cubicBezTo>
                  <a:pt x="277250" y="2197109"/>
                  <a:pt x="299606" y="2219465"/>
                  <a:pt x="299606" y="2247044"/>
                </a:cubicBezTo>
                <a:cubicBezTo>
                  <a:pt x="299606" y="2274622"/>
                  <a:pt x="277250" y="2296978"/>
                  <a:pt x="249672" y="2296978"/>
                </a:cubicBezTo>
                <a:cubicBezTo>
                  <a:pt x="222093" y="2296978"/>
                  <a:pt x="199737" y="2274622"/>
                  <a:pt x="199737" y="2247044"/>
                </a:cubicBezTo>
                <a:close/>
                <a:moveTo>
                  <a:pt x="199737" y="2446781"/>
                </a:moveTo>
                <a:cubicBezTo>
                  <a:pt x="199737" y="2419202"/>
                  <a:pt x="222093" y="2396847"/>
                  <a:pt x="249672" y="2396847"/>
                </a:cubicBezTo>
                <a:cubicBezTo>
                  <a:pt x="277250" y="2396847"/>
                  <a:pt x="299606" y="2419202"/>
                  <a:pt x="299606" y="2446781"/>
                </a:cubicBezTo>
                <a:cubicBezTo>
                  <a:pt x="299606" y="2474359"/>
                  <a:pt x="277250" y="2496715"/>
                  <a:pt x="249672" y="2496715"/>
                </a:cubicBezTo>
                <a:cubicBezTo>
                  <a:pt x="222093" y="2496715"/>
                  <a:pt x="199737" y="2474359"/>
                  <a:pt x="199737" y="2446781"/>
                </a:cubicBezTo>
                <a:close/>
                <a:moveTo>
                  <a:pt x="1393" y="2639616"/>
                </a:moveTo>
                <a:lnTo>
                  <a:pt x="3924" y="2627081"/>
                </a:lnTo>
                <a:cubicBezTo>
                  <a:pt x="11504" y="2609159"/>
                  <a:pt x="29251" y="2596584"/>
                  <a:pt x="49934" y="2596584"/>
                </a:cubicBezTo>
                <a:cubicBezTo>
                  <a:pt x="70618" y="2596584"/>
                  <a:pt x="88365" y="2609159"/>
                  <a:pt x="95945" y="2627081"/>
                </a:cubicBezTo>
                <a:lnTo>
                  <a:pt x="98476" y="2639616"/>
                </a:lnTo>
                <a:close/>
                <a:moveTo>
                  <a:pt x="0" y="49934"/>
                </a:moveTo>
                <a:cubicBezTo>
                  <a:pt x="0" y="22356"/>
                  <a:pt x="22356" y="0"/>
                  <a:pt x="49934" y="0"/>
                </a:cubicBezTo>
                <a:cubicBezTo>
                  <a:pt x="77513" y="0"/>
                  <a:pt x="99869" y="22356"/>
                  <a:pt x="99869" y="49934"/>
                </a:cubicBezTo>
                <a:cubicBezTo>
                  <a:pt x="99869" y="77515"/>
                  <a:pt x="77513" y="99871"/>
                  <a:pt x="49934" y="99871"/>
                </a:cubicBezTo>
                <a:cubicBezTo>
                  <a:pt x="22356" y="99871"/>
                  <a:pt x="0" y="77515"/>
                  <a:pt x="0" y="49934"/>
                </a:cubicBezTo>
                <a:close/>
                <a:moveTo>
                  <a:pt x="0" y="249672"/>
                </a:moveTo>
                <a:cubicBezTo>
                  <a:pt x="0" y="222095"/>
                  <a:pt x="22356" y="199739"/>
                  <a:pt x="49934" y="199739"/>
                </a:cubicBezTo>
                <a:cubicBezTo>
                  <a:pt x="77513" y="199739"/>
                  <a:pt x="99869" y="222095"/>
                  <a:pt x="99869" y="249672"/>
                </a:cubicBezTo>
                <a:cubicBezTo>
                  <a:pt x="99869" y="277250"/>
                  <a:pt x="77513" y="299606"/>
                  <a:pt x="49934" y="299606"/>
                </a:cubicBezTo>
                <a:cubicBezTo>
                  <a:pt x="22356" y="299606"/>
                  <a:pt x="0" y="277250"/>
                  <a:pt x="0" y="249672"/>
                </a:cubicBezTo>
                <a:close/>
                <a:moveTo>
                  <a:pt x="0" y="449411"/>
                </a:moveTo>
                <a:cubicBezTo>
                  <a:pt x="0" y="421830"/>
                  <a:pt x="22356" y="399476"/>
                  <a:pt x="49934" y="399476"/>
                </a:cubicBezTo>
                <a:cubicBezTo>
                  <a:pt x="77513" y="399476"/>
                  <a:pt x="99869" y="421830"/>
                  <a:pt x="99869" y="449411"/>
                </a:cubicBezTo>
                <a:cubicBezTo>
                  <a:pt x="99869" y="476989"/>
                  <a:pt x="77513" y="499345"/>
                  <a:pt x="49934" y="499345"/>
                </a:cubicBezTo>
                <a:cubicBezTo>
                  <a:pt x="22356" y="499345"/>
                  <a:pt x="0" y="476989"/>
                  <a:pt x="0" y="449411"/>
                </a:cubicBezTo>
                <a:close/>
                <a:moveTo>
                  <a:pt x="0" y="649146"/>
                </a:moveTo>
                <a:cubicBezTo>
                  <a:pt x="0" y="621568"/>
                  <a:pt x="22356" y="599212"/>
                  <a:pt x="49934" y="599212"/>
                </a:cubicBezTo>
                <a:cubicBezTo>
                  <a:pt x="77513" y="599212"/>
                  <a:pt x="99869" y="621568"/>
                  <a:pt x="99869" y="649146"/>
                </a:cubicBezTo>
                <a:cubicBezTo>
                  <a:pt x="99869" y="676726"/>
                  <a:pt x="77513" y="699080"/>
                  <a:pt x="49934" y="699080"/>
                </a:cubicBezTo>
                <a:cubicBezTo>
                  <a:pt x="22356" y="699080"/>
                  <a:pt x="0" y="676726"/>
                  <a:pt x="0" y="649146"/>
                </a:cubicBezTo>
                <a:close/>
                <a:moveTo>
                  <a:pt x="0" y="848885"/>
                </a:moveTo>
                <a:cubicBezTo>
                  <a:pt x="0" y="821307"/>
                  <a:pt x="22356" y="798951"/>
                  <a:pt x="49934" y="798951"/>
                </a:cubicBezTo>
                <a:cubicBezTo>
                  <a:pt x="77513" y="798951"/>
                  <a:pt x="99869" y="821307"/>
                  <a:pt x="99869" y="848885"/>
                </a:cubicBezTo>
                <a:cubicBezTo>
                  <a:pt x="99869" y="876462"/>
                  <a:pt x="77513" y="898818"/>
                  <a:pt x="49934" y="898818"/>
                </a:cubicBezTo>
                <a:cubicBezTo>
                  <a:pt x="22356" y="898818"/>
                  <a:pt x="0" y="876462"/>
                  <a:pt x="0" y="848885"/>
                </a:cubicBezTo>
                <a:close/>
                <a:moveTo>
                  <a:pt x="0" y="1048621"/>
                </a:moveTo>
                <a:cubicBezTo>
                  <a:pt x="0" y="1021042"/>
                  <a:pt x="22356" y="998686"/>
                  <a:pt x="49934" y="998686"/>
                </a:cubicBezTo>
                <a:cubicBezTo>
                  <a:pt x="77513" y="998686"/>
                  <a:pt x="99869" y="1021042"/>
                  <a:pt x="99869" y="1048621"/>
                </a:cubicBezTo>
                <a:cubicBezTo>
                  <a:pt x="99869" y="1076199"/>
                  <a:pt x="77513" y="1098555"/>
                  <a:pt x="49934" y="1098555"/>
                </a:cubicBezTo>
                <a:cubicBezTo>
                  <a:pt x="22356" y="1098555"/>
                  <a:pt x="0" y="1076199"/>
                  <a:pt x="0" y="1048621"/>
                </a:cubicBezTo>
                <a:close/>
                <a:moveTo>
                  <a:pt x="0" y="1248358"/>
                </a:moveTo>
                <a:cubicBezTo>
                  <a:pt x="0" y="1220779"/>
                  <a:pt x="22356" y="1198423"/>
                  <a:pt x="49934" y="1198423"/>
                </a:cubicBezTo>
                <a:cubicBezTo>
                  <a:pt x="77513" y="1198423"/>
                  <a:pt x="99869" y="1220779"/>
                  <a:pt x="99869" y="1248358"/>
                </a:cubicBezTo>
                <a:cubicBezTo>
                  <a:pt x="99869" y="1275936"/>
                  <a:pt x="77513" y="1298292"/>
                  <a:pt x="49934" y="1298292"/>
                </a:cubicBezTo>
                <a:cubicBezTo>
                  <a:pt x="22356" y="1298292"/>
                  <a:pt x="0" y="1275936"/>
                  <a:pt x="0" y="1248358"/>
                </a:cubicBezTo>
                <a:close/>
                <a:moveTo>
                  <a:pt x="0" y="1448095"/>
                </a:moveTo>
                <a:cubicBezTo>
                  <a:pt x="0" y="1420516"/>
                  <a:pt x="22356" y="1398161"/>
                  <a:pt x="49934" y="1398161"/>
                </a:cubicBezTo>
                <a:cubicBezTo>
                  <a:pt x="77513" y="1398161"/>
                  <a:pt x="99869" y="1420516"/>
                  <a:pt x="99869" y="1448095"/>
                </a:cubicBezTo>
                <a:cubicBezTo>
                  <a:pt x="99869" y="1475674"/>
                  <a:pt x="77513" y="1498029"/>
                  <a:pt x="49934" y="1498029"/>
                </a:cubicBezTo>
                <a:cubicBezTo>
                  <a:pt x="22356" y="1498029"/>
                  <a:pt x="0" y="1475674"/>
                  <a:pt x="0" y="1448095"/>
                </a:cubicBezTo>
                <a:close/>
                <a:moveTo>
                  <a:pt x="0" y="1647832"/>
                </a:moveTo>
                <a:cubicBezTo>
                  <a:pt x="0" y="1620254"/>
                  <a:pt x="22356" y="1597898"/>
                  <a:pt x="49934" y="1597898"/>
                </a:cubicBezTo>
                <a:cubicBezTo>
                  <a:pt x="77513" y="1597898"/>
                  <a:pt x="99869" y="1620254"/>
                  <a:pt x="99869" y="1647832"/>
                </a:cubicBezTo>
                <a:cubicBezTo>
                  <a:pt x="99869" y="1675411"/>
                  <a:pt x="77513" y="1697766"/>
                  <a:pt x="49934" y="1697766"/>
                </a:cubicBezTo>
                <a:cubicBezTo>
                  <a:pt x="22356" y="1697766"/>
                  <a:pt x="0" y="1675411"/>
                  <a:pt x="0" y="1647832"/>
                </a:cubicBezTo>
                <a:close/>
                <a:moveTo>
                  <a:pt x="0" y="1847569"/>
                </a:moveTo>
                <a:cubicBezTo>
                  <a:pt x="0" y="1819991"/>
                  <a:pt x="22356" y="1797635"/>
                  <a:pt x="49934" y="1797635"/>
                </a:cubicBezTo>
                <a:cubicBezTo>
                  <a:pt x="77513" y="1797635"/>
                  <a:pt x="99869" y="1819991"/>
                  <a:pt x="99869" y="1847569"/>
                </a:cubicBezTo>
                <a:cubicBezTo>
                  <a:pt x="99869" y="1875148"/>
                  <a:pt x="77513" y="1897504"/>
                  <a:pt x="49934" y="1897504"/>
                </a:cubicBezTo>
                <a:cubicBezTo>
                  <a:pt x="22356" y="1897504"/>
                  <a:pt x="0" y="1875148"/>
                  <a:pt x="0" y="1847569"/>
                </a:cubicBezTo>
                <a:close/>
                <a:moveTo>
                  <a:pt x="0" y="2047307"/>
                </a:moveTo>
                <a:cubicBezTo>
                  <a:pt x="0" y="2019728"/>
                  <a:pt x="22356" y="1997372"/>
                  <a:pt x="49934" y="1997372"/>
                </a:cubicBezTo>
                <a:cubicBezTo>
                  <a:pt x="77513" y="1997372"/>
                  <a:pt x="99869" y="2019728"/>
                  <a:pt x="99869" y="2047307"/>
                </a:cubicBezTo>
                <a:cubicBezTo>
                  <a:pt x="99869" y="2074885"/>
                  <a:pt x="77513" y="2097241"/>
                  <a:pt x="49934" y="2097241"/>
                </a:cubicBezTo>
                <a:cubicBezTo>
                  <a:pt x="22356" y="2097241"/>
                  <a:pt x="0" y="2074885"/>
                  <a:pt x="0" y="2047307"/>
                </a:cubicBezTo>
                <a:close/>
                <a:moveTo>
                  <a:pt x="0" y="2247044"/>
                </a:moveTo>
                <a:cubicBezTo>
                  <a:pt x="0" y="2219465"/>
                  <a:pt x="22356" y="2197109"/>
                  <a:pt x="49934" y="2197109"/>
                </a:cubicBezTo>
                <a:cubicBezTo>
                  <a:pt x="77513" y="2197109"/>
                  <a:pt x="99869" y="2219465"/>
                  <a:pt x="99869" y="2247044"/>
                </a:cubicBezTo>
                <a:cubicBezTo>
                  <a:pt x="99869" y="2274622"/>
                  <a:pt x="77513" y="2296978"/>
                  <a:pt x="49934" y="2296978"/>
                </a:cubicBezTo>
                <a:cubicBezTo>
                  <a:pt x="22356" y="2296978"/>
                  <a:pt x="0" y="2274622"/>
                  <a:pt x="0" y="2247044"/>
                </a:cubicBezTo>
                <a:close/>
                <a:moveTo>
                  <a:pt x="0" y="2446781"/>
                </a:moveTo>
                <a:cubicBezTo>
                  <a:pt x="0" y="2419202"/>
                  <a:pt x="22356" y="2396847"/>
                  <a:pt x="49934" y="2396847"/>
                </a:cubicBezTo>
                <a:cubicBezTo>
                  <a:pt x="77513" y="2396847"/>
                  <a:pt x="99869" y="2419202"/>
                  <a:pt x="99869" y="2446781"/>
                </a:cubicBezTo>
                <a:cubicBezTo>
                  <a:pt x="99869" y="2474359"/>
                  <a:pt x="77513" y="2496715"/>
                  <a:pt x="49934" y="2496715"/>
                </a:cubicBezTo>
                <a:cubicBezTo>
                  <a:pt x="22356" y="2496715"/>
                  <a:pt x="0" y="2474359"/>
                  <a:pt x="0" y="244678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accent2">
                  <a:alpha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258938" y="870977"/>
            <a:ext cx="1852316" cy="31726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0" y="-101600"/>
            <a:ext cx="12725400" cy="70612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1855943" y="2143482"/>
            <a:ext cx="936000" cy="93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63943" y="2325636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7943" y="2616453"/>
            <a:ext cx="33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17500" dir="5400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5621650" y="1587947"/>
            <a:ext cx="936000" cy="93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29650" y="1770103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3650" y="2060917"/>
            <a:ext cx="33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17500" dir="5400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9394899" y="2143482"/>
            <a:ext cx="936000" cy="93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502900" y="2325636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06900" y="2616453"/>
            <a:ext cx="33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17500" dir="5400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83943" y="2768600"/>
            <a:ext cx="2880000" cy="58193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院校综合实力考量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83943" y="3461176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综合排名、学科评估是基础，如“双一流”高校资源丰富，但部分普通院校特色学科也出色。
地理位置影响生活成本与未来发展，一线城市机会多但竞争大，二三线城市相对竞争小。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49650" y="2146300"/>
            <a:ext cx="2880000" cy="66621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院校招生政策分析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49650" y="2923155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招生人数、推免比例很关键，部分院校推免占比高，统考名额少，需提前关注。
复试分数线、复试比例及调剂政策，关系到能否进入复试及调剂机会。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22900" y="2705100"/>
            <a:ext cx="2880000" cy="64543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学校文化与氛围适配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2900" y="3461176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了解学校学术氛围、社团活动，看是否契合自身性格与规划，如理工科强校科研氛围浓。
校友资源丰富度，校友在行业内的分布与影响力，对未来发展有潜在帮助。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2E8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院校选择要点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1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22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0" y="-101600"/>
            <a:ext cx="12725400" cy="70612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442134"/>
            <a:ext cx="3537943" cy="4333826"/>
          </a:xfrm>
          <a:prstGeom prst="roundRect">
            <a:avLst>
              <a:gd name="adj" fmla="val 7404"/>
            </a:avLst>
          </a:prstGeom>
          <a:noFill/>
          <a:ln w="12700" cap="sq">
            <a:solidFill>
              <a:schemeClr val="accent3"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5446" y="2054639"/>
            <a:ext cx="3305908" cy="35999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兴趣是动力源泉，如喜欢文学可选汉语言文学，职业规划明确则选对口专业，如想进互联网选计算机。
专业热度与前景考量，新兴专业如人工智能、大数据前景好，但竞争大。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5446" y="1617337"/>
            <a:ext cx="3305908" cy="3693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兴趣爱好与职业规划结合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27028" y="1442134"/>
            <a:ext cx="3537943" cy="4333826"/>
          </a:xfrm>
          <a:prstGeom prst="roundRect">
            <a:avLst>
              <a:gd name="adj" fmla="val 5861"/>
            </a:avLst>
          </a:prstGeom>
          <a:noFill/>
          <a:ln w="12700" cap="sq">
            <a:solidFill>
              <a:schemeClr val="accent3"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52074" y="2054639"/>
            <a:ext cx="3305908" cy="35999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专业考试科目难易程度，如数学专业数学分析、高等代数难度大，需有扎实基础。
本科专业与考研专业的关联性，跨专业考研需补充大量基础知识。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52074" y="1617337"/>
            <a:ext cx="3305908" cy="3693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62E8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专业难度与自身基础评估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980957" y="1442134"/>
            <a:ext cx="3537943" cy="4333826"/>
          </a:xfrm>
          <a:prstGeom prst="roundRect">
            <a:avLst>
              <a:gd name="adj" fmla="val 7404"/>
            </a:avLst>
          </a:prstGeom>
          <a:noFill/>
          <a:ln w="12700" cap="sq">
            <a:solidFill>
              <a:schemeClr val="accent3"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96974" y="2054639"/>
            <a:ext cx="3305908" cy="35999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专业导师团队实力，知名教授能提供更好指导与资源，如某校某专业有院士。
学科平台与实验室条件，对科研型专业很重要，如生物学专业实验室设备先进。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96974" y="1617337"/>
            <a:ext cx="3305908" cy="3693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师资力量与学科优势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2E8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专业选择方向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16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-19067" y="0"/>
            <a:ext cx="7094716" cy="6858000"/>
          </a:xfrm>
          <a:custGeom>
            <a:avLst/>
            <a:gdLst/>
            <a:ahLst/>
            <a:cxnLst/>
            <a:rect l="l" t="t" r="r" b="b"/>
            <a:pathLst>
              <a:path w="16034" h="15637" extrusionOk="0">
                <a:moveTo>
                  <a:pt x="813" y="1"/>
                </a:moveTo>
                <a:cubicBezTo>
                  <a:pt x="1260" y="416"/>
                  <a:pt x="1529" y="1042"/>
                  <a:pt x="1393" y="1629"/>
                </a:cubicBezTo>
                <a:cubicBezTo>
                  <a:pt x="1171" y="2574"/>
                  <a:pt x="0" y="3251"/>
                  <a:pt x="183" y="4202"/>
                </a:cubicBezTo>
                <a:cubicBezTo>
                  <a:pt x="276" y="4675"/>
                  <a:pt x="702" y="5022"/>
                  <a:pt x="1156" y="5180"/>
                </a:cubicBezTo>
                <a:cubicBezTo>
                  <a:pt x="1607" y="5341"/>
                  <a:pt x="2098" y="5351"/>
                  <a:pt x="2577" y="5398"/>
                </a:cubicBezTo>
                <a:cubicBezTo>
                  <a:pt x="3211" y="5462"/>
                  <a:pt x="3858" y="5605"/>
                  <a:pt x="4363" y="5995"/>
                </a:cubicBezTo>
                <a:cubicBezTo>
                  <a:pt x="4864" y="6386"/>
                  <a:pt x="5183" y="7069"/>
                  <a:pt x="4986" y="7674"/>
                </a:cubicBezTo>
                <a:cubicBezTo>
                  <a:pt x="4800" y="8239"/>
                  <a:pt x="4202" y="8783"/>
                  <a:pt x="4474" y="9317"/>
                </a:cubicBezTo>
                <a:cubicBezTo>
                  <a:pt x="4619" y="9605"/>
                  <a:pt x="4881" y="9701"/>
                  <a:pt x="5181" y="9701"/>
                </a:cubicBezTo>
                <a:cubicBezTo>
                  <a:pt x="5686" y="9701"/>
                  <a:pt x="6301" y="9427"/>
                  <a:pt x="6661" y="9331"/>
                </a:cubicBezTo>
                <a:cubicBezTo>
                  <a:pt x="6850" y="9281"/>
                  <a:pt x="7054" y="9233"/>
                  <a:pt x="7248" y="9233"/>
                </a:cubicBezTo>
                <a:cubicBezTo>
                  <a:pt x="7414" y="9233"/>
                  <a:pt x="7572" y="9268"/>
                  <a:pt x="7706" y="9367"/>
                </a:cubicBezTo>
                <a:cubicBezTo>
                  <a:pt x="7988" y="9578"/>
                  <a:pt x="8035" y="9979"/>
                  <a:pt x="7999" y="10329"/>
                </a:cubicBezTo>
                <a:cubicBezTo>
                  <a:pt x="7963" y="10677"/>
                  <a:pt x="7870" y="11034"/>
                  <a:pt x="7967" y="11371"/>
                </a:cubicBezTo>
                <a:cubicBezTo>
                  <a:pt x="8071" y="11736"/>
                  <a:pt x="8382" y="12012"/>
                  <a:pt x="8733" y="12158"/>
                </a:cubicBezTo>
                <a:cubicBezTo>
                  <a:pt x="9534" y="12491"/>
                  <a:pt x="10483" y="12334"/>
                  <a:pt x="11327" y="12609"/>
                </a:cubicBezTo>
                <a:cubicBezTo>
                  <a:pt x="12097" y="12860"/>
                  <a:pt x="12834" y="13300"/>
                  <a:pt x="13249" y="14019"/>
                </a:cubicBezTo>
                <a:cubicBezTo>
                  <a:pt x="13536" y="14513"/>
                  <a:pt x="13632" y="15071"/>
                  <a:pt x="13596" y="15637"/>
                </a:cubicBezTo>
                <a:lnTo>
                  <a:pt x="16034" y="15637"/>
                </a:lnTo>
                <a:lnTo>
                  <a:pt x="16034" y="7219"/>
                </a:lnTo>
                <a:cubicBezTo>
                  <a:pt x="15447" y="6933"/>
                  <a:pt x="14831" y="7287"/>
                  <a:pt x="14484" y="6124"/>
                </a:cubicBezTo>
                <a:cubicBezTo>
                  <a:pt x="14352" y="5684"/>
                  <a:pt x="13951" y="5373"/>
                  <a:pt x="13493" y="5373"/>
                </a:cubicBezTo>
                <a:lnTo>
                  <a:pt x="13482" y="5373"/>
                </a:lnTo>
                <a:cubicBezTo>
                  <a:pt x="13429" y="5370"/>
                  <a:pt x="13377" y="5369"/>
                  <a:pt x="13324" y="5369"/>
                </a:cubicBezTo>
                <a:cubicBezTo>
                  <a:pt x="12418" y="5369"/>
                  <a:pt x="11511" y="5698"/>
                  <a:pt x="10603" y="5698"/>
                </a:cubicBezTo>
                <a:cubicBezTo>
                  <a:pt x="10191" y="5698"/>
                  <a:pt x="9779" y="5630"/>
                  <a:pt x="9366" y="5434"/>
                </a:cubicBezTo>
                <a:cubicBezTo>
                  <a:pt x="8235" y="4836"/>
                  <a:pt x="9130" y="3465"/>
                  <a:pt x="8414" y="2628"/>
                </a:cubicBezTo>
                <a:cubicBezTo>
                  <a:pt x="8099" y="2255"/>
                  <a:pt x="7732" y="2134"/>
                  <a:pt x="7336" y="2134"/>
                </a:cubicBezTo>
                <a:cubicBezTo>
                  <a:pt x="6620" y="2134"/>
                  <a:pt x="5811" y="2528"/>
                  <a:pt x="5049" y="2528"/>
                </a:cubicBezTo>
                <a:cubicBezTo>
                  <a:pt x="4957" y="2528"/>
                  <a:pt x="4865" y="2523"/>
                  <a:pt x="4775" y="2510"/>
                </a:cubicBezTo>
                <a:cubicBezTo>
                  <a:pt x="3554" y="2349"/>
                  <a:pt x="3372" y="1007"/>
                  <a:pt x="3683" y="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950422" y="1013406"/>
            <a:ext cx="235205" cy="236212"/>
          </a:xfrm>
          <a:custGeom>
            <a:avLst/>
            <a:gdLst/>
            <a:ahLst/>
            <a:cxnLst/>
            <a:rect l="l" t="t" r="r" b="b"/>
            <a:pathLst>
              <a:path w="699" h="702" extrusionOk="0">
                <a:moveTo>
                  <a:pt x="348" y="0"/>
                </a:moveTo>
                <a:cubicBezTo>
                  <a:pt x="154" y="0"/>
                  <a:pt x="1" y="158"/>
                  <a:pt x="1" y="351"/>
                </a:cubicBezTo>
                <a:cubicBezTo>
                  <a:pt x="1" y="544"/>
                  <a:pt x="154" y="702"/>
                  <a:pt x="348" y="702"/>
                </a:cubicBezTo>
                <a:cubicBezTo>
                  <a:pt x="541" y="702"/>
                  <a:pt x="698" y="544"/>
                  <a:pt x="698" y="351"/>
                </a:cubicBezTo>
                <a:cubicBezTo>
                  <a:pt x="698" y="158"/>
                  <a:pt x="541" y="0"/>
                  <a:pt x="348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374687" y="4413955"/>
            <a:ext cx="236551" cy="236549"/>
          </a:xfrm>
          <a:custGeom>
            <a:avLst/>
            <a:gdLst/>
            <a:ahLst/>
            <a:cxnLst/>
            <a:rect l="l" t="t" r="r" b="b"/>
            <a:pathLst>
              <a:path w="703" h="703" extrusionOk="0">
                <a:moveTo>
                  <a:pt x="351" y="1"/>
                </a:moveTo>
                <a:cubicBezTo>
                  <a:pt x="158" y="1"/>
                  <a:pt x="1" y="158"/>
                  <a:pt x="1" y="352"/>
                </a:cubicBezTo>
                <a:cubicBezTo>
                  <a:pt x="1" y="545"/>
                  <a:pt x="158" y="702"/>
                  <a:pt x="351" y="702"/>
                </a:cubicBezTo>
                <a:cubicBezTo>
                  <a:pt x="545" y="702"/>
                  <a:pt x="702" y="545"/>
                  <a:pt x="702" y="352"/>
                </a:cubicBezTo>
                <a:cubicBezTo>
                  <a:pt x="702" y="158"/>
                  <a:pt x="545" y="1"/>
                  <a:pt x="351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2147941" y="807476"/>
            <a:ext cx="146036" cy="146034"/>
          </a:xfrm>
          <a:custGeom>
            <a:avLst/>
            <a:gdLst/>
            <a:ahLst/>
            <a:cxnLst/>
            <a:rect l="l" t="t" r="r" b="b"/>
            <a:pathLst>
              <a:path w="434" h="434" extrusionOk="0">
                <a:moveTo>
                  <a:pt x="219" y="0"/>
                </a:moveTo>
                <a:cubicBezTo>
                  <a:pt x="97" y="0"/>
                  <a:pt x="0" y="97"/>
                  <a:pt x="0" y="219"/>
                </a:cubicBezTo>
                <a:cubicBezTo>
                  <a:pt x="0" y="337"/>
                  <a:pt x="97" y="433"/>
                  <a:pt x="219" y="433"/>
                </a:cubicBezTo>
                <a:cubicBezTo>
                  <a:pt x="337" y="433"/>
                  <a:pt x="433" y="337"/>
                  <a:pt x="433" y="219"/>
                </a:cubicBezTo>
                <a:cubicBezTo>
                  <a:pt x="433" y="97"/>
                  <a:pt x="337" y="0"/>
                  <a:pt x="219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1680556" y="4276667"/>
            <a:ext cx="145026" cy="145025"/>
          </a:xfrm>
          <a:custGeom>
            <a:avLst/>
            <a:gdLst/>
            <a:ahLst/>
            <a:cxnLst/>
            <a:rect l="l" t="t" r="r" b="b"/>
            <a:pathLst>
              <a:path w="431" h="431" extrusionOk="0">
                <a:moveTo>
                  <a:pt x="215" y="1"/>
                </a:moveTo>
                <a:cubicBezTo>
                  <a:pt x="97" y="1"/>
                  <a:pt x="1" y="98"/>
                  <a:pt x="1" y="216"/>
                </a:cubicBezTo>
                <a:cubicBezTo>
                  <a:pt x="1" y="334"/>
                  <a:pt x="97" y="430"/>
                  <a:pt x="215" y="430"/>
                </a:cubicBezTo>
                <a:cubicBezTo>
                  <a:pt x="333" y="430"/>
                  <a:pt x="430" y="334"/>
                  <a:pt x="430" y="216"/>
                </a:cubicBezTo>
                <a:cubicBezTo>
                  <a:pt x="430" y="98"/>
                  <a:pt x="333" y="1"/>
                  <a:pt x="215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11238" y="1373904"/>
            <a:ext cx="3276600" cy="327660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sx="102000" sy="102000" algn="c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74687" y="1137353"/>
            <a:ext cx="3749702" cy="3749702"/>
          </a:xfrm>
          <a:prstGeom prst="ellipse">
            <a:avLst/>
          </a:prstGeom>
          <a:noFill/>
          <a:ln w="12700" cap="sq">
            <a:solidFill>
              <a:schemeClr val="accent3">
                <a:lumMod val="20000"/>
                <a:lumOff val="80000"/>
              </a:schemeClr>
            </a:solidFill>
            <a:miter/>
          </a:ln>
          <a:effectLst>
            <a:outerShdw blurRad="165100" sx="102000" sy="102000" algn="ctr" rotWithShape="0">
              <a:srgbClr val="000000">
                <a:alpha val="2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193707" y="3203716"/>
            <a:ext cx="6325193" cy="28160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考研初试备考经验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220959" y="1760986"/>
            <a:ext cx="1944442" cy="10283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 flipH="1">
            <a:off x="8886001" y="-1362898"/>
            <a:ext cx="1943102" cy="4668899"/>
          </a:xfrm>
          <a:custGeom>
            <a:avLst/>
            <a:gdLst>
              <a:gd name="connsiteX0" fmla="*/ 1000080 w 1098555"/>
              <a:gd name="connsiteY0" fmla="*/ 2639616 h 2639616"/>
              <a:gd name="connsiteX1" fmla="*/ 1002611 w 1098555"/>
              <a:gd name="connsiteY1" fmla="*/ 2627081 h 2639616"/>
              <a:gd name="connsiteX2" fmla="*/ 1048621 w 1098555"/>
              <a:gd name="connsiteY2" fmla="*/ 2596584 h 2639616"/>
              <a:gd name="connsiteX3" fmla="*/ 1094631 w 1098555"/>
              <a:gd name="connsiteY3" fmla="*/ 2627081 h 2639616"/>
              <a:gd name="connsiteX4" fmla="*/ 1097162 w 1098555"/>
              <a:gd name="connsiteY4" fmla="*/ 2639616 h 2639616"/>
              <a:gd name="connsiteX5" fmla="*/ 998687 w 1098555"/>
              <a:gd name="connsiteY5" fmla="*/ 49934 h 2639616"/>
              <a:gd name="connsiteX6" fmla="*/ 1048621 w 1098555"/>
              <a:gd name="connsiteY6" fmla="*/ 0 h 2639616"/>
              <a:gd name="connsiteX7" fmla="*/ 1098555 w 1098555"/>
              <a:gd name="connsiteY7" fmla="*/ 49934 h 2639616"/>
              <a:gd name="connsiteX8" fmla="*/ 1048621 w 1098555"/>
              <a:gd name="connsiteY8" fmla="*/ 99871 h 2639616"/>
              <a:gd name="connsiteX9" fmla="*/ 998687 w 1098555"/>
              <a:gd name="connsiteY9" fmla="*/ 49934 h 2639616"/>
              <a:gd name="connsiteX10" fmla="*/ 998687 w 1098555"/>
              <a:gd name="connsiteY10" fmla="*/ 249672 h 2639616"/>
              <a:gd name="connsiteX11" fmla="*/ 1048621 w 1098555"/>
              <a:gd name="connsiteY11" fmla="*/ 199739 h 2639616"/>
              <a:gd name="connsiteX12" fmla="*/ 1098555 w 1098555"/>
              <a:gd name="connsiteY12" fmla="*/ 249672 h 2639616"/>
              <a:gd name="connsiteX13" fmla="*/ 1048621 w 1098555"/>
              <a:gd name="connsiteY13" fmla="*/ 299606 h 2639616"/>
              <a:gd name="connsiteX14" fmla="*/ 998687 w 1098555"/>
              <a:gd name="connsiteY14" fmla="*/ 249672 h 2639616"/>
              <a:gd name="connsiteX15" fmla="*/ 998687 w 1098555"/>
              <a:gd name="connsiteY15" fmla="*/ 449411 h 2639616"/>
              <a:gd name="connsiteX16" fmla="*/ 1048621 w 1098555"/>
              <a:gd name="connsiteY16" fmla="*/ 399476 h 2639616"/>
              <a:gd name="connsiteX17" fmla="*/ 1098555 w 1098555"/>
              <a:gd name="connsiteY17" fmla="*/ 449411 h 2639616"/>
              <a:gd name="connsiteX18" fmla="*/ 1048621 w 1098555"/>
              <a:gd name="connsiteY18" fmla="*/ 499345 h 2639616"/>
              <a:gd name="connsiteX19" fmla="*/ 998687 w 1098555"/>
              <a:gd name="connsiteY19" fmla="*/ 449411 h 2639616"/>
              <a:gd name="connsiteX20" fmla="*/ 998687 w 1098555"/>
              <a:gd name="connsiteY20" fmla="*/ 649146 h 2639616"/>
              <a:gd name="connsiteX21" fmla="*/ 1048621 w 1098555"/>
              <a:gd name="connsiteY21" fmla="*/ 599212 h 2639616"/>
              <a:gd name="connsiteX22" fmla="*/ 1098555 w 1098555"/>
              <a:gd name="connsiteY22" fmla="*/ 649146 h 2639616"/>
              <a:gd name="connsiteX23" fmla="*/ 1048621 w 1098555"/>
              <a:gd name="connsiteY23" fmla="*/ 699080 h 2639616"/>
              <a:gd name="connsiteX24" fmla="*/ 998687 w 1098555"/>
              <a:gd name="connsiteY24" fmla="*/ 649146 h 2639616"/>
              <a:gd name="connsiteX25" fmla="*/ 998687 w 1098555"/>
              <a:gd name="connsiteY25" fmla="*/ 848885 h 2639616"/>
              <a:gd name="connsiteX26" fmla="*/ 1048621 w 1098555"/>
              <a:gd name="connsiteY26" fmla="*/ 798951 h 2639616"/>
              <a:gd name="connsiteX27" fmla="*/ 1098555 w 1098555"/>
              <a:gd name="connsiteY27" fmla="*/ 848885 h 2639616"/>
              <a:gd name="connsiteX28" fmla="*/ 1048621 w 1098555"/>
              <a:gd name="connsiteY28" fmla="*/ 898818 h 2639616"/>
              <a:gd name="connsiteX29" fmla="*/ 998687 w 1098555"/>
              <a:gd name="connsiteY29" fmla="*/ 848885 h 2639616"/>
              <a:gd name="connsiteX30" fmla="*/ 998687 w 1098555"/>
              <a:gd name="connsiteY30" fmla="*/ 1048621 h 2639616"/>
              <a:gd name="connsiteX31" fmla="*/ 1048621 w 1098555"/>
              <a:gd name="connsiteY31" fmla="*/ 998686 h 2639616"/>
              <a:gd name="connsiteX32" fmla="*/ 1098555 w 1098555"/>
              <a:gd name="connsiteY32" fmla="*/ 1048621 h 2639616"/>
              <a:gd name="connsiteX33" fmla="*/ 1048621 w 1098555"/>
              <a:gd name="connsiteY33" fmla="*/ 1098555 h 2639616"/>
              <a:gd name="connsiteX34" fmla="*/ 998687 w 1098555"/>
              <a:gd name="connsiteY34" fmla="*/ 1048621 h 2639616"/>
              <a:gd name="connsiteX35" fmla="*/ 998687 w 1098555"/>
              <a:gd name="connsiteY35" fmla="*/ 1248358 h 2639616"/>
              <a:gd name="connsiteX36" fmla="*/ 1048621 w 1098555"/>
              <a:gd name="connsiteY36" fmla="*/ 1198423 h 2639616"/>
              <a:gd name="connsiteX37" fmla="*/ 1098555 w 1098555"/>
              <a:gd name="connsiteY37" fmla="*/ 1248358 h 2639616"/>
              <a:gd name="connsiteX38" fmla="*/ 1048621 w 1098555"/>
              <a:gd name="connsiteY38" fmla="*/ 1298292 h 2639616"/>
              <a:gd name="connsiteX39" fmla="*/ 998687 w 1098555"/>
              <a:gd name="connsiteY39" fmla="*/ 1248358 h 2639616"/>
              <a:gd name="connsiteX40" fmla="*/ 998687 w 1098555"/>
              <a:gd name="connsiteY40" fmla="*/ 1448095 h 2639616"/>
              <a:gd name="connsiteX41" fmla="*/ 1048621 w 1098555"/>
              <a:gd name="connsiteY41" fmla="*/ 1398161 h 2639616"/>
              <a:gd name="connsiteX42" fmla="*/ 1098555 w 1098555"/>
              <a:gd name="connsiteY42" fmla="*/ 1448095 h 2639616"/>
              <a:gd name="connsiteX43" fmla="*/ 1048621 w 1098555"/>
              <a:gd name="connsiteY43" fmla="*/ 1498029 h 2639616"/>
              <a:gd name="connsiteX44" fmla="*/ 998687 w 1098555"/>
              <a:gd name="connsiteY44" fmla="*/ 1448095 h 2639616"/>
              <a:gd name="connsiteX45" fmla="*/ 998687 w 1098555"/>
              <a:gd name="connsiteY45" fmla="*/ 1647832 h 2639616"/>
              <a:gd name="connsiteX46" fmla="*/ 1048621 w 1098555"/>
              <a:gd name="connsiteY46" fmla="*/ 1597898 h 2639616"/>
              <a:gd name="connsiteX47" fmla="*/ 1098555 w 1098555"/>
              <a:gd name="connsiteY47" fmla="*/ 1647832 h 2639616"/>
              <a:gd name="connsiteX48" fmla="*/ 1048621 w 1098555"/>
              <a:gd name="connsiteY48" fmla="*/ 1697766 h 2639616"/>
              <a:gd name="connsiteX49" fmla="*/ 998687 w 1098555"/>
              <a:gd name="connsiteY49" fmla="*/ 1647832 h 2639616"/>
              <a:gd name="connsiteX50" fmla="*/ 998687 w 1098555"/>
              <a:gd name="connsiteY50" fmla="*/ 1847569 h 2639616"/>
              <a:gd name="connsiteX51" fmla="*/ 1048621 w 1098555"/>
              <a:gd name="connsiteY51" fmla="*/ 1797635 h 2639616"/>
              <a:gd name="connsiteX52" fmla="*/ 1098555 w 1098555"/>
              <a:gd name="connsiteY52" fmla="*/ 1847569 h 2639616"/>
              <a:gd name="connsiteX53" fmla="*/ 1048621 w 1098555"/>
              <a:gd name="connsiteY53" fmla="*/ 1897504 h 2639616"/>
              <a:gd name="connsiteX54" fmla="*/ 998687 w 1098555"/>
              <a:gd name="connsiteY54" fmla="*/ 1847569 h 2639616"/>
              <a:gd name="connsiteX55" fmla="*/ 998687 w 1098555"/>
              <a:gd name="connsiteY55" fmla="*/ 2047307 h 2639616"/>
              <a:gd name="connsiteX56" fmla="*/ 1048621 w 1098555"/>
              <a:gd name="connsiteY56" fmla="*/ 1997372 h 2639616"/>
              <a:gd name="connsiteX57" fmla="*/ 1098555 w 1098555"/>
              <a:gd name="connsiteY57" fmla="*/ 2047307 h 2639616"/>
              <a:gd name="connsiteX58" fmla="*/ 1048621 w 1098555"/>
              <a:gd name="connsiteY58" fmla="*/ 2097241 h 2639616"/>
              <a:gd name="connsiteX59" fmla="*/ 998687 w 1098555"/>
              <a:gd name="connsiteY59" fmla="*/ 2047307 h 2639616"/>
              <a:gd name="connsiteX60" fmla="*/ 998687 w 1098555"/>
              <a:gd name="connsiteY60" fmla="*/ 2247044 h 2639616"/>
              <a:gd name="connsiteX61" fmla="*/ 1048621 w 1098555"/>
              <a:gd name="connsiteY61" fmla="*/ 2197109 h 2639616"/>
              <a:gd name="connsiteX62" fmla="*/ 1098555 w 1098555"/>
              <a:gd name="connsiteY62" fmla="*/ 2247044 h 2639616"/>
              <a:gd name="connsiteX63" fmla="*/ 1048621 w 1098555"/>
              <a:gd name="connsiteY63" fmla="*/ 2296978 h 2639616"/>
              <a:gd name="connsiteX64" fmla="*/ 998687 w 1098555"/>
              <a:gd name="connsiteY64" fmla="*/ 2247044 h 2639616"/>
              <a:gd name="connsiteX65" fmla="*/ 998687 w 1098555"/>
              <a:gd name="connsiteY65" fmla="*/ 2446781 h 2639616"/>
              <a:gd name="connsiteX66" fmla="*/ 1048621 w 1098555"/>
              <a:gd name="connsiteY66" fmla="*/ 2396847 h 2639616"/>
              <a:gd name="connsiteX67" fmla="*/ 1098555 w 1098555"/>
              <a:gd name="connsiteY67" fmla="*/ 2446781 h 2639616"/>
              <a:gd name="connsiteX68" fmla="*/ 1048621 w 1098555"/>
              <a:gd name="connsiteY68" fmla="*/ 2496715 h 2639616"/>
              <a:gd name="connsiteX69" fmla="*/ 998687 w 1098555"/>
              <a:gd name="connsiteY69" fmla="*/ 2446781 h 2639616"/>
              <a:gd name="connsiteX70" fmla="*/ 800342 w 1098555"/>
              <a:gd name="connsiteY70" fmla="*/ 2639616 h 2639616"/>
              <a:gd name="connsiteX71" fmla="*/ 802873 w 1098555"/>
              <a:gd name="connsiteY71" fmla="*/ 2627081 h 2639616"/>
              <a:gd name="connsiteX72" fmla="*/ 848884 w 1098555"/>
              <a:gd name="connsiteY72" fmla="*/ 2596584 h 2639616"/>
              <a:gd name="connsiteX73" fmla="*/ 894894 w 1098555"/>
              <a:gd name="connsiteY73" fmla="*/ 2627081 h 2639616"/>
              <a:gd name="connsiteX74" fmla="*/ 897425 w 1098555"/>
              <a:gd name="connsiteY74" fmla="*/ 2639616 h 2639616"/>
              <a:gd name="connsiteX75" fmla="*/ 798949 w 1098555"/>
              <a:gd name="connsiteY75" fmla="*/ 49934 h 2639616"/>
              <a:gd name="connsiteX76" fmla="*/ 848884 w 1098555"/>
              <a:gd name="connsiteY76" fmla="*/ 0 h 2639616"/>
              <a:gd name="connsiteX77" fmla="*/ 898818 w 1098555"/>
              <a:gd name="connsiteY77" fmla="*/ 49934 h 2639616"/>
              <a:gd name="connsiteX78" fmla="*/ 848884 w 1098555"/>
              <a:gd name="connsiteY78" fmla="*/ 99871 h 2639616"/>
              <a:gd name="connsiteX79" fmla="*/ 798949 w 1098555"/>
              <a:gd name="connsiteY79" fmla="*/ 49934 h 2639616"/>
              <a:gd name="connsiteX80" fmla="*/ 798949 w 1098555"/>
              <a:gd name="connsiteY80" fmla="*/ 249672 h 2639616"/>
              <a:gd name="connsiteX81" fmla="*/ 848884 w 1098555"/>
              <a:gd name="connsiteY81" fmla="*/ 199739 h 2639616"/>
              <a:gd name="connsiteX82" fmla="*/ 898818 w 1098555"/>
              <a:gd name="connsiteY82" fmla="*/ 249672 h 2639616"/>
              <a:gd name="connsiteX83" fmla="*/ 848884 w 1098555"/>
              <a:gd name="connsiteY83" fmla="*/ 299606 h 2639616"/>
              <a:gd name="connsiteX84" fmla="*/ 798949 w 1098555"/>
              <a:gd name="connsiteY84" fmla="*/ 249672 h 2639616"/>
              <a:gd name="connsiteX85" fmla="*/ 798949 w 1098555"/>
              <a:gd name="connsiteY85" fmla="*/ 449411 h 2639616"/>
              <a:gd name="connsiteX86" fmla="*/ 848884 w 1098555"/>
              <a:gd name="connsiteY86" fmla="*/ 399476 h 2639616"/>
              <a:gd name="connsiteX87" fmla="*/ 898818 w 1098555"/>
              <a:gd name="connsiteY87" fmla="*/ 449411 h 2639616"/>
              <a:gd name="connsiteX88" fmla="*/ 848884 w 1098555"/>
              <a:gd name="connsiteY88" fmla="*/ 499345 h 2639616"/>
              <a:gd name="connsiteX89" fmla="*/ 798949 w 1098555"/>
              <a:gd name="connsiteY89" fmla="*/ 449411 h 2639616"/>
              <a:gd name="connsiteX90" fmla="*/ 798949 w 1098555"/>
              <a:gd name="connsiteY90" fmla="*/ 649146 h 2639616"/>
              <a:gd name="connsiteX91" fmla="*/ 848884 w 1098555"/>
              <a:gd name="connsiteY91" fmla="*/ 599212 h 2639616"/>
              <a:gd name="connsiteX92" fmla="*/ 898818 w 1098555"/>
              <a:gd name="connsiteY92" fmla="*/ 649146 h 2639616"/>
              <a:gd name="connsiteX93" fmla="*/ 848884 w 1098555"/>
              <a:gd name="connsiteY93" fmla="*/ 699080 h 2639616"/>
              <a:gd name="connsiteX94" fmla="*/ 798949 w 1098555"/>
              <a:gd name="connsiteY94" fmla="*/ 649146 h 2639616"/>
              <a:gd name="connsiteX95" fmla="*/ 798949 w 1098555"/>
              <a:gd name="connsiteY95" fmla="*/ 848885 h 2639616"/>
              <a:gd name="connsiteX96" fmla="*/ 848884 w 1098555"/>
              <a:gd name="connsiteY96" fmla="*/ 798951 h 2639616"/>
              <a:gd name="connsiteX97" fmla="*/ 898818 w 1098555"/>
              <a:gd name="connsiteY97" fmla="*/ 848885 h 2639616"/>
              <a:gd name="connsiteX98" fmla="*/ 848884 w 1098555"/>
              <a:gd name="connsiteY98" fmla="*/ 898818 h 2639616"/>
              <a:gd name="connsiteX99" fmla="*/ 798949 w 1098555"/>
              <a:gd name="connsiteY99" fmla="*/ 848885 h 2639616"/>
              <a:gd name="connsiteX100" fmla="*/ 798949 w 1098555"/>
              <a:gd name="connsiteY100" fmla="*/ 1048621 h 2639616"/>
              <a:gd name="connsiteX101" fmla="*/ 848884 w 1098555"/>
              <a:gd name="connsiteY101" fmla="*/ 998686 h 2639616"/>
              <a:gd name="connsiteX102" fmla="*/ 898818 w 1098555"/>
              <a:gd name="connsiteY102" fmla="*/ 1048621 h 2639616"/>
              <a:gd name="connsiteX103" fmla="*/ 848884 w 1098555"/>
              <a:gd name="connsiteY103" fmla="*/ 1098555 h 2639616"/>
              <a:gd name="connsiteX104" fmla="*/ 798949 w 1098555"/>
              <a:gd name="connsiteY104" fmla="*/ 1048621 h 2639616"/>
              <a:gd name="connsiteX105" fmla="*/ 798949 w 1098555"/>
              <a:gd name="connsiteY105" fmla="*/ 1248358 h 2639616"/>
              <a:gd name="connsiteX106" fmla="*/ 848884 w 1098555"/>
              <a:gd name="connsiteY106" fmla="*/ 1198423 h 2639616"/>
              <a:gd name="connsiteX107" fmla="*/ 898818 w 1098555"/>
              <a:gd name="connsiteY107" fmla="*/ 1248358 h 2639616"/>
              <a:gd name="connsiteX108" fmla="*/ 848884 w 1098555"/>
              <a:gd name="connsiteY108" fmla="*/ 1298292 h 2639616"/>
              <a:gd name="connsiteX109" fmla="*/ 798949 w 1098555"/>
              <a:gd name="connsiteY109" fmla="*/ 1248358 h 2639616"/>
              <a:gd name="connsiteX110" fmla="*/ 798949 w 1098555"/>
              <a:gd name="connsiteY110" fmla="*/ 1448095 h 2639616"/>
              <a:gd name="connsiteX111" fmla="*/ 848884 w 1098555"/>
              <a:gd name="connsiteY111" fmla="*/ 1398161 h 2639616"/>
              <a:gd name="connsiteX112" fmla="*/ 898818 w 1098555"/>
              <a:gd name="connsiteY112" fmla="*/ 1448095 h 2639616"/>
              <a:gd name="connsiteX113" fmla="*/ 848884 w 1098555"/>
              <a:gd name="connsiteY113" fmla="*/ 1498029 h 2639616"/>
              <a:gd name="connsiteX114" fmla="*/ 798949 w 1098555"/>
              <a:gd name="connsiteY114" fmla="*/ 1448095 h 2639616"/>
              <a:gd name="connsiteX115" fmla="*/ 798949 w 1098555"/>
              <a:gd name="connsiteY115" fmla="*/ 1647832 h 2639616"/>
              <a:gd name="connsiteX116" fmla="*/ 848884 w 1098555"/>
              <a:gd name="connsiteY116" fmla="*/ 1597898 h 2639616"/>
              <a:gd name="connsiteX117" fmla="*/ 898818 w 1098555"/>
              <a:gd name="connsiteY117" fmla="*/ 1647832 h 2639616"/>
              <a:gd name="connsiteX118" fmla="*/ 848884 w 1098555"/>
              <a:gd name="connsiteY118" fmla="*/ 1697766 h 2639616"/>
              <a:gd name="connsiteX119" fmla="*/ 798949 w 1098555"/>
              <a:gd name="connsiteY119" fmla="*/ 1647832 h 2639616"/>
              <a:gd name="connsiteX120" fmla="*/ 798949 w 1098555"/>
              <a:gd name="connsiteY120" fmla="*/ 1847569 h 2639616"/>
              <a:gd name="connsiteX121" fmla="*/ 848884 w 1098555"/>
              <a:gd name="connsiteY121" fmla="*/ 1797635 h 2639616"/>
              <a:gd name="connsiteX122" fmla="*/ 898818 w 1098555"/>
              <a:gd name="connsiteY122" fmla="*/ 1847569 h 2639616"/>
              <a:gd name="connsiteX123" fmla="*/ 848884 w 1098555"/>
              <a:gd name="connsiteY123" fmla="*/ 1897504 h 2639616"/>
              <a:gd name="connsiteX124" fmla="*/ 798949 w 1098555"/>
              <a:gd name="connsiteY124" fmla="*/ 1847569 h 2639616"/>
              <a:gd name="connsiteX125" fmla="*/ 798949 w 1098555"/>
              <a:gd name="connsiteY125" fmla="*/ 2047307 h 2639616"/>
              <a:gd name="connsiteX126" fmla="*/ 848884 w 1098555"/>
              <a:gd name="connsiteY126" fmla="*/ 1997372 h 2639616"/>
              <a:gd name="connsiteX127" fmla="*/ 898818 w 1098555"/>
              <a:gd name="connsiteY127" fmla="*/ 2047307 h 2639616"/>
              <a:gd name="connsiteX128" fmla="*/ 848884 w 1098555"/>
              <a:gd name="connsiteY128" fmla="*/ 2097241 h 2639616"/>
              <a:gd name="connsiteX129" fmla="*/ 798949 w 1098555"/>
              <a:gd name="connsiteY129" fmla="*/ 2047307 h 2639616"/>
              <a:gd name="connsiteX130" fmla="*/ 798949 w 1098555"/>
              <a:gd name="connsiteY130" fmla="*/ 2247044 h 2639616"/>
              <a:gd name="connsiteX131" fmla="*/ 848884 w 1098555"/>
              <a:gd name="connsiteY131" fmla="*/ 2197109 h 2639616"/>
              <a:gd name="connsiteX132" fmla="*/ 898818 w 1098555"/>
              <a:gd name="connsiteY132" fmla="*/ 2247044 h 2639616"/>
              <a:gd name="connsiteX133" fmla="*/ 848884 w 1098555"/>
              <a:gd name="connsiteY133" fmla="*/ 2296978 h 2639616"/>
              <a:gd name="connsiteX134" fmla="*/ 798949 w 1098555"/>
              <a:gd name="connsiteY134" fmla="*/ 2247044 h 2639616"/>
              <a:gd name="connsiteX135" fmla="*/ 798949 w 1098555"/>
              <a:gd name="connsiteY135" fmla="*/ 2446781 h 2639616"/>
              <a:gd name="connsiteX136" fmla="*/ 848884 w 1098555"/>
              <a:gd name="connsiteY136" fmla="*/ 2396847 h 2639616"/>
              <a:gd name="connsiteX137" fmla="*/ 898818 w 1098555"/>
              <a:gd name="connsiteY137" fmla="*/ 2446781 h 2639616"/>
              <a:gd name="connsiteX138" fmla="*/ 848884 w 1098555"/>
              <a:gd name="connsiteY138" fmla="*/ 2496715 h 2639616"/>
              <a:gd name="connsiteX139" fmla="*/ 798949 w 1098555"/>
              <a:gd name="connsiteY139" fmla="*/ 2446781 h 2639616"/>
              <a:gd name="connsiteX140" fmla="*/ 600605 w 1098555"/>
              <a:gd name="connsiteY140" fmla="*/ 2639616 h 2639616"/>
              <a:gd name="connsiteX141" fmla="*/ 603136 w 1098555"/>
              <a:gd name="connsiteY141" fmla="*/ 2627081 h 2639616"/>
              <a:gd name="connsiteX142" fmla="*/ 649146 w 1098555"/>
              <a:gd name="connsiteY142" fmla="*/ 2596584 h 2639616"/>
              <a:gd name="connsiteX143" fmla="*/ 695157 w 1098555"/>
              <a:gd name="connsiteY143" fmla="*/ 2627081 h 2639616"/>
              <a:gd name="connsiteX144" fmla="*/ 697688 w 1098555"/>
              <a:gd name="connsiteY144" fmla="*/ 2639616 h 2639616"/>
              <a:gd name="connsiteX145" fmla="*/ 599212 w 1098555"/>
              <a:gd name="connsiteY145" fmla="*/ 49934 h 2639616"/>
              <a:gd name="connsiteX146" fmla="*/ 649146 w 1098555"/>
              <a:gd name="connsiteY146" fmla="*/ 0 h 2639616"/>
              <a:gd name="connsiteX147" fmla="*/ 699081 w 1098555"/>
              <a:gd name="connsiteY147" fmla="*/ 49934 h 2639616"/>
              <a:gd name="connsiteX148" fmla="*/ 649146 w 1098555"/>
              <a:gd name="connsiteY148" fmla="*/ 99871 h 2639616"/>
              <a:gd name="connsiteX149" fmla="*/ 599212 w 1098555"/>
              <a:gd name="connsiteY149" fmla="*/ 49934 h 2639616"/>
              <a:gd name="connsiteX150" fmla="*/ 599212 w 1098555"/>
              <a:gd name="connsiteY150" fmla="*/ 249672 h 2639616"/>
              <a:gd name="connsiteX151" fmla="*/ 649146 w 1098555"/>
              <a:gd name="connsiteY151" fmla="*/ 199739 h 2639616"/>
              <a:gd name="connsiteX152" fmla="*/ 699081 w 1098555"/>
              <a:gd name="connsiteY152" fmla="*/ 249672 h 2639616"/>
              <a:gd name="connsiteX153" fmla="*/ 649146 w 1098555"/>
              <a:gd name="connsiteY153" fmla="*/ 299606 h 2639616"/>
              <a:gd name="connsiteX154" fmla="*/ 599212 w 1098555"/>
              <a:gd name="connsiteY154" fmla="*/ 249672 h 2639616"/>
              <a:gd name="connsiteX155" fmla="*/ 599212 w 1098555"/>
              <a:gd name="connsiteY155" fmla="*/ 449411 h 2639616"/>
              <a:gd name="connsiteX156" fmla="*/ 649146 w 1098555"/>
              <a:gd name="connsiteY156" fmla="*/ 399476 h 2639616"/>
              <a:gd name="connsiteX157" fmla="*/ 699081 w 1098555"/>
              <a:gd name="connsiteY157" fmla="*/ 449411 h 2639616"/>
              <a:gd name="connsiteX158" fmla="*/ 649146 w 1098555"/>
              <a:gd name="connsiteY158" fmla="*/ 499345 h 2639616"/>
              <a:gd name="connsiteX159" fmla="*/ 599212 w 1098555"/>
              <a:gd name="connsiteY159" fmla="*/ 449411 h 2639616"/>
              <a:gd name="connsiteX160" fmla="*/ 599212 w 1098555"/>
              <a:gd name="connsiteY160" fmla="*/ 649146 h 2639616"/>
              <a:gd name="connsiteX161" fmla="*/ 649146 w 1098555"/>
              <a:gd name="connsiteY161" fmla="*/ 599212 h 2639616"/>
              <a:gd name="connsiteX162" fmla="*/ 699081 w 1098555"/>
              <a:gd name="connsiteY162" fmla="*/ 649146 h 2639616"/>
              <a:gd name="connsiteX163" fmla="*/ 649146 w 1098555"/>
              <a:gd name="connsiteY163" fmla="*/ 699080 h 2639616"/>
              <a:gd name="connsiteX164" fmla="*/ 599212 w 1098555"/>
              <a:gd name="connsiteY164" fmla="*/ 649146 h 2639616"/>
              <a:gd name="connsiteX165" fmla="*/ 599212 w 1098555"/>
              <a:gd name="connsiteY165" fmla="*/ 848885 h 2639616"/>
              <a:gd name="connsiteX166" fmla="*/ 649146 w 1098555"/>
              <a:gd name="connsiteY166" fmla="*/ 798951 h 2639616"/>
              <a:gd name="connsiteX167" fmla="*/ 699081 w 1098555"/>
              <a:gd name="connsiteY167" fmla="*/ 848885 h 2639616"/>
              <a:gd name="connsiteX168" fmla="*/ 649146 w 1098555"/>
              <a:gd name="connsiteY168" fmla="*/ 898818 h 2639616"/>
              <a:gd name="connsiteX169" fmla="*/ 599212 w 1098555"/>
              <a:gd name="connsiteY169" fmla="*/ 848885 h 2639616"/>
              <a:gd name="connsiteX170" fmla="*/ 599212 w 1098555"/>
              <a:gd name="connsiteY170" fmla="*/ 1048621 h 2639616"/>
              <a:gd name="connsiteX171" fmla="*/ 649146 w 1098555"/>
              <a:gd name="connsiteY171" fmla="*/ 998686 h 2639616"/>
              <a:gd name="connsiteX172" fmla="*/ 699081 w 1098555"/>
              <a:gd name="connsiteY172" fmla="*/ 1048621 h 2639616"/>
              <a:gd name="connsiteX173" fmla="*/ 649146 w 1098555"/>
              <a:gd name="connsiteY173" fmla="*/ 1098555 h 2639616"/>
              <a:gd name="connsiteX174" fmla="*/ 599212 w 1098555"/>
              <a:gd name="connsiteY174" fmla="*/ 1048621 h 2639616"/>
              <a:gd name="connsiteX175" fmla="*/ 599212 w 1098555"/>
              <a:gd name="connsiteY175" fmla="*/ 1248358 h 2639616"/>
              <a:gd name="connsiteX176" fmla="*/ 649146 w 1098555"/>
              <a:gd name="connsiteY176" fmla="*/ 1198423 h 2639616"/>
              <a:gd name="connsiteX177" fmla="*/ 699081 w 1098555"/>
              <a:gd name="connsiteY177" fmla="*/ 1248358 h 2639616"/>
              <a:gd name="connsiteX178" fmla="*/ 649146 w 1098555"/>
              <a:gd name="connsiteY178" fmla="*/ 1298292 h 2639616"/>
              <a:gd name="connsiteX179" fmla="*/ 599212 w 1098555"/>
              <a:gd name="connsiteY179" fmla="*/ 1248358 h 2639616"/>
              <a:gd name="connsiteX180" fmla="*/ 599212 w 1098555"/>
              <a:gd name="connsiteY180" fmla="*/ 1448095 h 2639616"/>
              <a:gd name="connsiteX181" fmla="*/ 649146 w 1098555"/>
              <a:gd name="connsiteY181" fmla="*/ 1398161 h 2639616"/>
              <a:gd name="connsiteX182" fmla="*/ 699081 w 1098555"/>
              <a:gd name="connsiteY182" fmla="*/ 1448095 h 2639616"/>
              <a:gd name="connsiteX183" fmla="*/ 649146 w 1098555"/>
              <a:gd name="connsiteY183" fmla="*/ 1498029 h 2639616"/>
              <a:gd name="connsiteX184" fmla="*/ 599212 w 1098555"/>
              <a:gd name="connsiteY184" fmla="*/ 1448095 h 2639616"/>
              <a:gd name="connsiteX185" fmla="*/ 599212 w 1098555"/>
              <a:gd name="connsiteY185" fmla="*/ 1647832 h 2639616"/>
              <a:gd name="connsiteX186" fmla="*/ 649146 w 1098555"/>
              <a:gd name="connsiteY186" fmla="*/ 1597898 h 2639616"/>
              <a:gd name="connsiteX187" fmla="*/ 699081 w 1098555"/>
              <a:gd name="connsiteY187" fmla="*/ 1647832 h 2639616"/>
              <a:gd name="connsiteX188" fmla="*/ 649146 w 1098555"/>
              <a:gd name="connsiteY188" fmla="*/ 1697766 h 2639616"/>
              <a:gd name="connsiteX189" fmla="*/ 599212 w 1098555"/>
              <a:gd name="connsiteY189" fmla="*/ 1647832 h 2639616"/>
              <a:gd name="connsiteX190" fmla="*/ 599212 w 1098555"/>
              <a:gd name="connsiteY190" fmla="*/ 1847569 h 2639616"/>
              <a:gd name="connsiteX191" fmla="*/ 649146 w 1098555"/>
              <a:gd name="connsiteY191" fmla="*/ 1797635 h 2639616"/>
              <a:gd name="connsiteX192" fmla="*/ 699081 w 1098555"/>
              <a:gd name="connsiteY192" fmla="*/ 1847569 h 2639616"/>
              <a:gd name="connsiteX193" fmla="*/ 649146 w 1098555"/>
              <a:gd name="connsiteY193" fmla="*/ 1897504 h 2639616"/>
              <a:gd name="connsiteX194" fmla="*/ 599212 w 1098555"/>
              <a:gd name="connsiteY194" fmla="*/ 1847569 h 2639616"/>
              <a:gd name="connsiteX195" fmla="*/ 599212 w 1098555"/>
              <a:gd name="connsiteY195" fmla="*/ 2047307 h 2639616"/>
              <a:gd name="connsiteX196" fmla="*/ 649146 w 1098555"/>
              <a:gd name="connsiteY196" fmla="*/ 1997372 h 2639616"/>
              <a:gd name="connsiteX197" fmla="*/ 699081 w 1098555"/>
              <a:gd name="connsiteY197" fmla="*/ 2047307 h 2639616"/>
              <a:gd name="connsiteX198" fmla="*/ 649146 w 1098555"/>
              <a:gd name="connsiteY198" fmla="*/ 2097241 h 2639616"/>
              <a:gd name="connsiteX199" fmla="*/ 599212 w 1098555"/>
              <a:gd name="connsiteY199" fmla="*/ 2047307 h 2639616"/>
              <a:gd name="connsiteX200" fmla="*/ 599212 w 1098555"/>
              <a:gd name="connsiteY200" fmla="*/ 2247044 h 2639616"/>
              <a:gd name="connsiteX201" fmla="*/ 649146 w 1098555"/>
              <a:gd name="connsiteY201" fmla="*/ 2197109 h 2639616"/>
              <a:gd name="connsiteX202" fmla="*/ 699081 w 1098555"/>
              <a:gd name="connsiteY202" fmla="*/ 2247044 h 2639616"/>
              <a:gd name="connsiteX203" fmla="*/ 649146 w 1098555"/>
              <a:gd name="connsiteY203" fmla="*/ 2296978 h 2639616"/>
              <a:gd name="connsiteX204" fmla="*/ 599212 w 1098555"/>
              <a:gd name="connsiteY204" fmla="*/ 2247044 h 2639616"/>
              <a:gd name="connsiteX205" fmla="*/ 599212 w 1098555"/>
              <a:gd name="connsiteY205" fmla="*/ 2446781 h 2639616"/>
              <a:gd name="connsiteX206" fmla="*/ 649146 w 1098555"/>
              <a:gd name="connsiteY206" fmla="*/ 2396847 h 2639616"/>
              <a:gd name="connsiteX207" fmla="*/ 699081 w 1098555"/>
              <a:gd name="connsiteY207" fmla="*/ 2446781 h 2639616"/>
              <a:gd name="connsiteX208" fmla="*/ 649146 w 1098555"/>
              <a:gd name="connsiteY208" fmla="*/ 2496715 h 2639616"/>
              <a:gd name="connsiteX209" fmla="*/ 599212 w 1098555"/>
              <a:gd name="connsiteY209" fmla="*/ 2446781 h 2639616"/>
              <a:gd name="connsiteX210" fmla="*/ 400868 w 1098555"/>
              <a:gd name="connsiteY210" fmla="*/ 2639616 h 2639616"/>
              <a:gd name="connsiteX211" fmla="*/ 403399 w 1098555"/>
              <a:gd name="connsiteY211" fmla="*/ 2627081 h 2639616"/>
              <a:gd name="connsiteX212" fmla="*/ 449409 w 1098555"/>
              <a:gd name="connsiteY212" fmla="*/ 2596584 h 2639616"/>
              <a:gd name="connsiteX213" fmla="*/ 495419 w 1098555"/>
              <a:gd name="connsiteY213" fmla="*/ 2627081 h 2639616"/>
              <a:gd name="connsiteX214" fmla="*/ 497950 w 1098555"/>
              <a:gd name="connsiteY214" fmla="*/ 2639616 h 2639616"/>
              <a:gd name="connsiteX215" fmla="*/ 399475 w 1098555"/>
              <a:gd name="connsiteY215" fmla="*/ 49934 h 2639616"/>
              <a:gd name="connsiteX216" fmla="*/ 449409 w 1098555"/>
              <a:gd name="connsiteY216" fmla="*/ 0 h 2639616"/>
              <a:gd name="connsiteX217" fmla="*/ 499343 w 1098555"/>
              <a:gd name="connsiteY217" fmla="*/ 49934 h 2639616"/>
              <a:gd name="connsiteX218" fmla="*/ 449409 w 1098555"/>
              <a:gd name="connsiteY218" fmla="*/ 99871 h 2639616"/>
              <a:gd name="connsiteX219" fmla="*/ 399475 w 1098555"/>
              <a:gd name="connsiteY219" fmla="*/ 49934 h 2639616"/>
              <a:gd name="connsiteX220" fmla="*/ 399475 w 1098555"/>
              <a:gd name="connsiteY220" fmla="*/ 249672 h 2639616"/>
              <a:gd name="connsiteX221" fmla="*/ 449409 w 1098555"/>
              <a:gd name="connsiteY221" fmla="*/ 199739 h 2639616"/>
              <a:gd name="connsiteX222" fmla="*/ 499343 w 1098555"/>
              <a:gd name="connsiteY222" fmla="*/ 249672 h 2639616"/>
              <a:gd name="connsiteX223" fmla="*/ 449409 w 1098555"/>
              <a:gd name="connsiteY223" fmla="*/ 299606 h 2639616"/>
              <a:gd name="connsiteX224" fmla="*/ 399475 w 1098555"/>
              <a:gd name="connsiteY224" fmla="*/ 249672 h 2639616"/>
              <a:gd name="connsiteX225" fmla="*/ 399475 w 1098555"/>
              <a:gd name="connsiteY225" fmla="*/ 449411 h 2639616"/>
              <a:gd name="connsiteX226" fmla="*/ 449409 w 1098555"/>
              <a:gd name="connsiteY226" fmla="*/ 399476 h 2639616"/>
              <a:gd name="connsiteX227" fmla="*/ 499343 w 1098555"/>
              <a:gd name="connsiteY227" fmla="*/ 449411 h 2639616"/>
              <a:gd name="connsiteX228" fmla="*/ 449409 w 1098555"/>
              <a:gd name="connsiteY228" fmla="*/ 499345 h 2639616"/>
              <a:gd name="connsiteX229" fmla="*/ 399475 w 1098555"/>
              <a:gd name="connsiteY229" fmla="*/ 449411 h 2639616"/>
              <a:gd name="connsiteX230" fmla="*/ 399475 w 1098555"/>
              <a:gd name="connsiteY230" fmla="*/ 649146 h 2639616"/>
              <a:gd name="connsiteX231" fmla="*/ 449409 w 1098555"/>
              <a:gd name="connsiteY231" fmla="*/ 599212 h 2639616"/>
              <a:gd name="connsiteX232" fmla="*/ 499343 w 1098555"/>
              <a:gd name="connsiteY232" fmla="*/ 649146 h 2639616"/>
              <a:gd name="connsiteX233" fmla="*/ 449409 w 1098555"/>
              <a:gd name="connsiteY233" fmla="*/ 699080 h 2639616"/>
              <a:gd name="connsiteX234" fmla="*/ 399475 w 1098555"/>
              <a:gd name="connsiteY234" fmla="*/ 649146 h 2639616"/>
              <a:gd name="connsiteX235" fmla="*/ 399475 w 1098555"/>
              <a:gd name="connsiteY235" fmla="*/ 848885 h 2639616"/>
              <a:gd name="connsiteX236" fmla="*/ 449409 w 1098555"/>
              <a:gd name="connsiteY236" fmla="*/ 798951 h 2639616"/>
              <a:gd name="connsiteX237" fmla="*/ 499343 w 1098555"/>
              <a:gd name="connsiteY237" fmla="*/ 848885 h 2639616"/>
              <a:gd name="connsiteX238" fmla="*/ 449409 w 1098555"/>
              <a:gd name="connsiteY238" fmla="*/ 898818 h 2639616"/>
              <a:gd name="connsiteX239" fmla="*/ 399475 w 1098555"/>
              <a:gd name="connsiteY239" fmla="*/ 848885 h 2639616"/>
              <a:gd name="connsiteX240" fmla="*/ 399475 w 1098555"/>
              <a:gd name="connsiteY240" fmla="*/ 1048621 h 2639616"/>
              <a:gd name="connsiteX241" fmla="*/ 449409 w 1098555"/>
              <a:gd name="connsiteY241" fmla="*/ 998686 h 2639616"/>
              <a:gd name="connsiteX242" fmla="*/ 499343 w 1098555"/>
              <a:gd name="connsiteY242" fmla="*/ 1048621 h 2639616"/>
              <a:gd name="connsiteX243" fmla="*/ 449409 w 1098555"/>
              <a:gd name="connsiteY243" fmla="*/ 1098555 h 2639616"/>
              <a:gd name="connsiteX244" fmla="*/ 399475 w 1098555"/>
              <a:gd name="connsiteY244" fmla="*/ 1048621 h 2639616"/>
              <a:gd name="connsiteX245" fmla="*/ 399475 w 1098555"/>
              <a:gd name="connsiteY245" fmla="*/ 1248358 h 2639616"/>
              <a:gd name="connsiteX246" fmla="*/ 449409 w 1098555"/>
              <a:gd name="connsiteY246" fmla="*/ 1198423 h 2639616"/>
              <a:gd name="connsiteX247" fmla="*/ 499343 w 1098555"/>
              <a:gd name="connsiteY247" fmla="*/ 1248358 h 2639616"/>
              <a:gd name="connsiteX248" fmla="*/ 449409 w 1098555"/>
              <a:gd name="connsiteY248" fmla="*/ 1298292 h 2639616"/>
              <a:gd name="connsiteX249" fmla="*/ 399475 w 1098555"/>
              <a:gd name="connsiteY249" fmla="*/ 1248358 h 2639616"/>
              <a:gd name="connsiteX250" fmla="*/ 399475 w 1098555"/>
              <a:gd name="connsiteY250" fmla="*/ 1448095 h 2639616"/>
              <a:gd name="connsiteX251" fmla="*/ 449409 w 1098555"/>
              <a:gd name="connsiteY251" fmla="*/ 1398161 h 2639616"/>
              <a:gd name="connsiteX252" fmla="*/ 499343 w 1098555"/>
              <a:gd name="connsiteY252" fmla="*/ 1448095 h 2639616"/>
              <a:gd name="connsiteX253" fmla="*/ 449409 w 1098555"/>
              <a:gd name="connsiteY253" fmla="*/ 1498029 h 2639616"/>
              <a:gd name="connsiteX254" fmla="*/ 399475 w 1098555"/>
              <a:gd name="connsiteY254" fmla="*/ 1448095 h 2639616"/>
              <a:gd name="connsiteX255" fmla="*/ 399475 w 1098555"/>
              <a:gd name="connsiteY255" fmla="*/ 1647832 h 2639616"/>
              <a:gd name="connsiteX256" fmla="*/ 449409 w 1098555"/>
              <a:gd name="connsiteY256" fmla="*/ 1597898 h 2639616"/>
              <a:gd name="connsiteX257" fmla="*/ 499343 w 1098555"/>
              <a:gd name="connsiteY257" fmla="*/ 1647832 h 2639616"/>
              <a:gd name="connsiteX258" fmla="*/ 449409 w 1098555"/>
              <a:gd name="connsiteY258" fmla="*/ 1697766 h 2639616"/>
              <a:gd name="connsiteX259" fmla="*/ 399475 w 1098555"/>
              <a:gd name="connsiteY259" fmla="*/ 1647832 h 2639616"/>
              <a:gd name="connsiteX260" fmla="*/ 399475 w 1098555"/>
              <a:gd name="connsiteY260" fmla="*/ 1847569 h 2639616"/>
              <a:gd name="connsiteX261" fmla="*/ 449409 w 1098555"/>
              <a:gd name="connsiteY261" fmla="*/ 1797635 h 2639616"/>
              <a:gd name="connsiteX262" fmla="*/ 499343 w 1098555"/>
              <a:gd name="connsiteY262" fmla="*/ 1847569 h 2639616"/>
              <a:gd name="connsiteX263" fmla="*/ 449409 w 1098555"/>
              <a:gd name="connsiteY263" fmla="*/ 1897504 h 2639616"/>
              <a:gd name="connsiteX264" fmla="*/ 399475 w 1098555"/>
              <a:gd name="connsiteY264" fmla="*/ 1847569 h 2639616"/>
              <a:gd name="connsiteX265" fmla="*/ 399475 w 1098555"/>
              <a:gd name="connsiteY265" fmla="*/ 2047307 h 2639616"/>
              <a:gd name="connsiteX266" fmla="*/ 449409 w 1098555"/>
              <a:gd name="connsiteY266" fmla="*/ 1997372 h 2639616"/>
              <a:gd name="connsiteX267" fmla="*/ 499343 w 1098555"/>
              <a:gd name="connsiteY267" fmla="*/ 2047307 h 2639616"/>
              <a:gd name="connsiteX268" fmla="*/ 449409 w 1098555"/>
              <a:gd name="connsiteY268" fmla="*/ 2097241 h 2639616"/>
              <a:gd name="connsiteX269" fmla="*/ 399475 w 1098555"/>
              <a:gd name="connsiteY269" fmla="*/ 2047307 h 2639616"/>
              <a:gd name="connsiteX270" fmla="*/ 399475 w 1098555"/>
              <a:gd name="connsiteY270" fmla="*/ 2247044 h 2639616"/>
              <a:gd name="connsiteX271" fmla="*/ 449409 w 1098555"/>
              <a:gd name="connsiteY271" fmla="*/ 2197109 h 2639616"/>
              <a:gd name="connsiteX272" fmla="*/ 499343 w 1098555"/>
              <a:gd name="connsiteY272" fmla="*/ 2247044 h 2639616"/>
              <a:gd name="connsiteX273" fmla="*/ 449409 w 1098555"/>
              <a:gd name="connsiteY273" fmla="*/ 2296978 h 2639616"/>
              <a:gd name="connsiteX274" fmla="*/ 399475 w 1098555"/>
              <a:gd name="connsiteY274" fmla="*/ 2247044 h 2639616"/>
              <a:gd name="connsiteX275" fmla="*/ 399475 w 1098555"/>
              <a:gd name="connsiteY275" fmla="*/ 2446781 h 2639616"/>
              <a:gd name="connsiteX276" fmla="*/ 449409 w 1098555"/>
              <a:gd name="connsiteY276" fmla="*/ 2396847 h 2639616"/>
              <a:gd name="connsiteX277" fmla="*/ 499343 w 1098555"/>
              <a:gd name="connsiteY277" fmla="*/ 2446781 h 2639616"/>
              <a:gd name="connsiteX278" fmla="*/ 449409 w 1098555"/>
              <a:gd name="connsiteY278" fmla="*/ 2496715 h 2639616"/>
              <a:gd name="connsiteX279" fmla="*/ 399475 w 1098555"/>
              <a:gd name="connsiteY279" fmla="*/ 2446781 h 2639616"/>
              <a:gd name="connsiteX280" fmla="*/ 201130 w 1098555"/>
              <a:gd name="connsiteY280" fmla="*/ 2639616 h 2639616"/>
              <a:gd name="connsiteX281" fmla="*/ 203661 w 1098555"/>
              <a:gd name="connsiteY281" fmla="*/ 2627081 h 2639616"/>
              <a:gd name="connsiteX282" fmla="*/ 249672 w 1098555"/>
              <a:gd name="connsiteY282" fmla="*/ 2596584 h 2639616"/>
              <a:gd name="connsiteX283" fmla="*/ 295682 w 1098555"/>
              <a:gd name="connsiteY283" fmla="*/ 2627081 h 2639616"/>
              <a:gd name="connsiteX284" fmla="*/ 298213 w 1098555"/>
              <a:gd name="connsiteY284" fmla="*/ 2639616 h 2639616"/>
              <a:gd name="connsiteX285" fmla="*/ 199737 w 1098555"/>
              <a:gd name="connsiteY285" fmla="*/ 49934 h 2639616"/>
              <a:gd name="connsiteX286" fmla="*/ 249672 w 1098555"/>
              <a:gd name="connsiteY286" fmla="*/ 0 h 2639616"/>
              <a:gd name="connsiteX287" fmla="*/ 299606 w 1098555"/>
              <a:gd name="connsiteY287" fmla="*/ 49934 h 2639616"/>
              <a:gd name="connsiteX288" fmla="*/ 249672 w 1098555"/>
              <a:gd name="connsiteY288" fmla="*/ 99871 h 2639616"/>
              <a:gd name="connsiteX289" fmla="*/ 199737 w 1098555"/>
              <a:gd name="connsiteY289" fmla="*/ 49934 h 2639616"/>
              <a:gd name="connsiteX290" fmla="*/ 199737 w 1098555"/>
              <a:gd name="connsiteY290" fmla="*/ 249672 h 2639616"/>
              <a:gd name="connsiteX291" fmla="*/ 249672 w 1098555"/>
              <a:gd name="connsiteY291" fmla="*/ 199739 h 2639616"/>
              <a:gd name="connsiteX292" fmla="*/ 299606 w 1098555"/>
              <a:gd name="connsiteY292" fmla="*/ 249672 h 2639616"/>
              <a:gd name="connsiteX293" fmla="*/ 249672 w 1098555"/>
              <a:gd name="connsiteY293" fmla="*/ 299606 h 2639616"/>
              <a:gd name="connsiteX294" fmla="*/ 199737 w 1098555"/>
              <a:gd name="connsiteY294" fmla="*/ 249672 h 2639616"/>
              <a:gd name="connsiteX295" fmla="*/ 199737 w 1098555"/>
              <a:gd name="connsiteY295" fmla="*/ 449411 h 2639616"/>
              <a:gd name="connsiteX296" fmla="*/ 249672 w 1098555"/>
              <a:gd name="connsiteY296" fmla="*/ 399476 h 2639616"/>
              <a:gd name="connsiteX297" fmla="*/ 299606 w 1098555"/>
              <a:gd name="connsiteY297" fmla="*/ 449411 h 2639616"/>
              <a:gd name="connsiteX298" fmla="*/ 249672 w 1098555"/>
              <a:gd name="connsiteY298" fmla="*/ 499345 h 2639616"/>
              <a:gd name="connsiteX299" fmla="*/ 199737 w 1098555"/>
              <a:gd name="connsiteY299" fmla="*/ 449411 h 2639616"/>
              <a:gd name="connsiteX300" fmla="*/ 199737 w 1098555"/>
              <a:gd name="connsiteY300" fmla="*/ 649146 h 2639616"/>
              <a:gd name="connsiteX301" fmla="*/ 249672 w 1098555"/>
              <a:gd name="connsiteY301" fmla="*/ 599212 h 2639616"/>
              <a:gd name="connsiteX302" fmla="*/ 299606 w 1098555"/>
              <a:gd name="connsiteY302" fmla="*/ 649146 h 2639616"/>
              <a:gd name="connsiteX303" fmla="*/ 249672 w 1098555"/>
              <a:gd name="connsiteY303" fmla="*/ 699080 h 2639616"/>
              <a:gd name="connsiteX304" fmla="*/ 199737 w 1098555"/>
              <a:gd name="connsiteY304" fmla="*/ 649146 h 2639616"/>
              <a:gd name="connsiteX305" fmla="*/ 199737 w 1098555"/>
              <a:gd name="connsiteY305" fmla="*/ 848885 h 2639616"/>
              <a:gd name="connsiteX306" fmla="*/ 249672 w 1098555"/>
              <a:gd name="connsiteY306" fmla="*/ 798951 h 2639616"/>
              <a:gd name="connsiteX307" fmla="*/ 299606 w 1098555"/>
              <a:gd name="connsiteY307" fmla="*/ 848885 h 2639616"/>
              <a:gd name="connsiteX308" fmla="*/ 249672 w 1098555"/>
              <a:gd name="connsiteY308" fmla="*/ 898818 h 2639616"/>
              <a:gd name="connsiteX309" fmla="*/ 199737 w 1098555"/>
              <a:gd name="connsiteY309" fmla="*/ 848885 h 2639616"/>
              <a:gd name="connsiteX310" fmla="*/ 199737 w 1098555"/>
              <a:gd name="connsiteY310" fmla="*/ 1048621 h 2639616"/>
              <a:gd name="connsiteX311" fmla="*/ 249672 w 1098555"/>
              <a:gd name="connsiteY311" fmla="*/ 998686 h 2639616"/>
              <a:gd name="connsiteX312" fmla="*/ 299606 w 1098555"/>
              <a:gd name="connsiteY312" fmla="*/ 1048621 h 2639616"/>
              <a:gd name="connsiteX313" fmla="*/ 249672 w 1098555"/>
              <a:gd name="connsiteY313" fmla="*/ 1098555 h 2639616"/>
              <a:gd name="connsiteX314" fmla="*/ 199737 w 1098555"/>
              <a:gd name="connsiteY314" fmla="*/ 1048621 h 2639616"/>
              <a:gd name="connsiteX315" fmla="*/ 199737 w 1098555"/>
              <a:gd name="connsiteY315" fmla="*/ 1248358 h 2639616"/>
              <a:gd name="connsiteX316" fmla="*/ 249672 w 1098555"/>
              <a:gd name="connsiteY316" fmla="*/ 1198423 h 2639616"/>
              <a:gd name="connsiteX317" fmla="*/ 299606 w 1098555"/>
              <a:gd name="connsiteY317" fmla="*/ 1248358 h 2639616"/>
              <a:gd name="connsiteX318" fmla="*/ 249672 w 1098555"/>
              <a:gd name="connsiteY318" fmla="*/ 1298292 h 2639616"/>
              <a:gd name="connsiteX319" fmla="*/ 199737 w 1098555"/>
              <a:gd name="connsiteY319" fmla="*/ 1248358 h 2639616"/>
              <a:gd name="connsiteX320" fmla="*/ 199737 w 1098555"/>
              <a:gd name="connsiteY320" fmla="*/ 1448095 h 2639616"/>
              <a:gd name="connsiteX321" fmla="*/ 249672 w 1098555"/>
              <a:gd name="connsiteY321" fmla="*/ 1398161 h 2639616"/>
              <a:gd name="connsiteX322" fmla="*/ 299606 w 1098555"/>
              <a:gd name="connsiteY322" fmla="*/ 1448095 h 2639616"/>
              <a:gd name="connsiteX323" fmla="*/ 249672 w 1098555"/>
              <a:gd name="connsiteY323" fmla="*/ 1498029 h 2639616"/>
              <a:gd name="connsiteX324" fmla="*/ 199737 w 1098555"/>
              <a:gd name="connsiteY324" fmla="*/ 1448095 h 2639616"/>
              <a:gd name="connsiteX325" fmla="*/ 199737 w 1098555"/>
              <a:gd name="connsiteY325" fmla="*/ 1647832 h 2639616"/>
              <a:gd name="connsiteX326" fmla="*/ 249672 w 1098555"/>
              <a:gd name="connsiteY326" fmla="*/ 1597898 h 2639616"/>
              <a:gd name="connsiteX327" fmla="*/ 299606 w 1098555"/>
              <a:gd name="connsiteY327" fmla="*/ 1647832 h 2639616"/>
              <a:gd name="connsiteX328" fmla="*/ 249672 w 1098555"/>
              <a:gd name="connsiteY328" fmla="*/ 1697766 h 2639616"/>
              <a:gd name="connsiteX329" fmla="*/ 199737 w 1098555"/>
              <a:gd name="connsiteY329" fmla="*/ 1647832 h 2639616"/>
              <a:gd name="connsiteX330" fmla="*/ 199737 w 1098555"/>
              <a:gd name="connsiteY330" fmla="*/ 1847569 h 2639616"/>
              <a:gd name="connsiteX331" fmla="*/ 249672 w 1098555"/>
              <a:gd name="connsiteY331" fmla="*/ 1797635 h 2639616"/>
              <a:gd name="connsiteX332" fmla="*/ 299606 w 1098555"/>
              <a:gd name="connsiteY332" fmla="*/ 1847569 h 2639616"/>
              <a:gd name="connsiteX333" fmla="*/ 249672 w 1098555"/>
              <a:gd name="connsiteY333" fmla="*/ 1897504 h 2639616"/>
              <a:gd name="connsiteX334" fmla="*/ 199737 w 1098555"/>
              <a:gd name="connsiteY334" fmla="*/ 1847569 h 2639616"/>
              <a:gd name="connsiteX335" fmla="*/ 199737 w 1098555"/>
              <a:gd name="connsiteY335" fmla="*/ 2047307 h 2639616"/>
              <a:gd name="connsiteX336" fmla="*/ 249672 w 1098555"/>
              <a:gd name="connsiteY336" fmla="*/ 1997372 h 2639616"/>
              <a:gd name="connsiteX337" fmla="*/ 299606 w 1098555"/>
              <a:gd name="connsiteY337" fmla="*/ 2047307 h 2639616"/>
              <a:gd name="connsiteX338" fmla="*/ 249672 w 1098555"/>
              <a:gd name="connsiteY338" fmla="*/ 2097241 h 2639616"/>
              <a:gd name="connsiteX339" fmla="*/ 199737 w 1098555"/>
              <a:gd name="connsiteY339" fmla="*/ 2047307 h 2639616"/>
              <a:gd name="connsiteX340" fmla="*/ 199737 w 1098555"/>
              <a:gd name="connsiteY340" fmla="*/ 2247044 h 2639616"/>
              <a:gd name="connsiteX341" fmla="*/ 249672 w 1098555"/>
              <a:gd name="connsiteY341" fmla="*/ 2197109 h 2639616"/>
              <a:gd name="connsiteX342" fmla="*/ 299606 w 1098555"/>
              <a:gd name="connsiteY342" fmla="*/ 2247044 h 2639616"/>
              <a:gd name="connsiteX343" fmla="*/ 249672 w 1098555"/>
              <a:gd name="connsiteY343" fmla="*/ 2296978 h 2639616"/>
              <a:gd name="connsiteX344" fmla="*/ 199737 w 1098555"/>
              <a:gd name="connsiteY344" fmla="*/ 2247044 h 2639616"/>
              <a:gd name="connsiteX345" fmla="*/ 199737 w 1098555"/>
              <a:gd name="connsiteY345" fmla="*/ 2446781 h 2639616"/>
              <a:gd name="connsiteX346" fmla="*/ 249672 w 1098555"/>
              <a:gd name="connsiteY346" fmla="*/ 2396847 h 2639616"/>
              <a:gd name="connsiteX347" fmla="*/ 299606 w 1098555"/>
              <a:gd name="connsiteY347" fmla="*/ 2446781 h 2639616"/>
              <a:gd name="connsiteX348" fmla="*/ 249672 w 1098555"/>
              <a:gd name="connsiteY348" fmla="*/ 2496715 h 2639616"/>
              <a:gd name="connsiteX349" fmla="*/ 199737 w 1098555"/>
              <a:gd name="connsiteY349" fmla="*/ 2446781 h 2639616"/>
              <a:gd name="connsiteX350" fmla="*/ 1393 w 1098555"/>
              <a:gd name="connsiteY350" fmla="*/ 2639616 h 2639616"/>
              <a:gd name="connsiteX351" fmla="*/ 3924 w 1098555"/>
              <a:gd name="connsiteY351" fmla="*/ 2627081 h 2639616"/>
              <a:gd name="connsiteX352" fmla="*/ 49934 w 1098555"/>
              <a:gd name="connsiteY352" fmla="*/ 2596584 h 2639616"/>
              <a:gd name="connsiteX353" fmla="*/ 95945 w 1098555"/>
              <a:gd name="connsiteY353" fmla="*/ 2627081 h 2639616"/>
              <a:gd name="connsiteX354" fmla="*/ 98476 w 1098555"/>
              <a:gd name="connsiteY354" fmla="*/ 2639616 h 2639616"/>
              <a:gd name="connsiteX355" fmla="*/ 0 w 1098555"/>
              <a:gd name="connsiteY355" fmla="*/ 49934 h 2639616"/>
              <a:gd name="connsiteX356" fmla="*/ 49934 w 1098555"/>
              <a:gd name="connsiteY356" fmla="*/ 0 h 2639616"/>
              <a:gd name="connsiteX357" fmla="*/ 99869 w 1098555"/>
              <a:gd name="connsiteY357" fmla="*/ 49934 h 2639616"/>
              <a:gd name="connsiteX358" fmla="*/ 49934 w 1098555"/>
              <a:gd name="connsiteY358" fmla="*/ 99871 h 2639616"/>
              <a:gd name="connsiteX359" fmla="*/ 0 w 1098555"/>
              <a:gd name="connsiteY359" fmla="*/ 49934 h 2639616"/>
              <a:gd name="connsiteX360" fmla="*/ 0 w 1098555"/>
              <a:gd name="connsiteY360" fmla="*/ 249672 h 2639616"/>
              <a:gd name="connsiteX361" fmla="*/ 49934 w 1098555"/>
              <a:gd name="connsiteY361" fmla="*/ 199739 h 2639616"/>
              <a:gd name="connsiteX362" fmla="*/ 99869 w 1098555"/>
              <a:gd name="connsiteY362" fmla="*/ 249672 h 2639616"/>
              <a:gd name="connsiteX363" fmla="*/ 49934 w 1098555"/>
              <a:gd name="connsiteY363" fmla="*/ 299606 h 2639616"/>
              <a:gd name="connsiteX364" fmla="*/ 0 w 1098555"/>
              <a:gd name="connsiteY364" fmla="*/ 249672 h 2639616"/>
              <a:gd name="connsiteX365" fmla="*/ 0 w 1098555"/>
              <a:gd name="connsiteY365" fmla="*/ 449411 h 2639616"/>
              <a:gd name="connsiteX366" fmla="*/ 49934 w 1098555"/>
              <a:gd name="connsiteY366" fmla="*/ 399476 h 2639616"/>
              <a:gd name="connsiteX367" fmla="*/ 99869 w 1098555"/>
              <a:gd name="connsiteY367" fmla="*/ 449411 h 2639616"/>
              <a:gd name="connsiteX368" fmla="*/ 49934 w 1098555"/>
              <a:gd name="connsiteY368" fmla="*/ 499345 h 2639616"/>
              <a:gd name="connsiteX369" fmla="*/ 0 w 1098555"/>
              <a:gd name="connsiteY369" fmla="*/ 449411 h 2639616"/>
              <a:gd name="connsiteX370" fmla="*/ 0 w 1098555"/>
              <a:gd name="connsiteY370" fmla="*/ 649146 h 2639616"/>
              <a:gd name="connsiteX371" fmla="*/ 49934 w 1098555"/>
              <a:gd name="connsiteY371" fmla="*/ 599212 h 2639616"/>
              <a:gd name="connsiteX372" fmla="*/ 99869 w 1098555"/>
              <a:gd name="connsiteY372" fmla="*/ 649146 h 2639616"/>
              <a:gd name="connsiteX373" fmla="*/ 49934 w 1098555"/>
              <a:gd name="connsiteY373" fmla="*/ 699080 h 2639616"/>
              <a:gd name="connsiteX374" fmla="*/ 0 w 1098555"/>
              <a:gd name="connsiteY374" fmla="*/ 649146 h 2639616"/>
              <a:gd name="connsiteX375" fmla="*/ 0 w 1098555"/>
              <a:gd name="connsiteY375" fmla="*/ 848885 h 2639616"/>
              <a:gd name="connsiteX376" fmla="*/ 49934 w 1098555"/>
              <a:gd name="connsiteY376" fmla="*/ 798951 h 2639616"/>
              <a:gd name="connsiteX377" fmla="*/ 99869 w 1098555"/>
              <a:gd name="connsiteY377" fmla="*/ 848885 h 2639616"/>
              <a:gd name="connsiteX378" fmla="*/ 49934 w 1098555"/>
              <a:gd name="connsiteY378" fmla="*/ 898818 h 2639616"/>
              <a:gd name="connsiteX379" fmla="*/ 0 w 1098555"/>
              <a:gd name="connsiteY379" fmla="*/ 848885 h 2639616"/>
              <a:gd name="connsiteX380" fmla="*/ 0 w 1098555"/>
              <a:gd name="connsiteY380" fmla="*/ 1048621 h 2639616"/>
              <a:gd name="connsiteX381" fmla="*/ 49934 w 1098555"/>
              <a:gd name="connsiteY381" fmla="*/ 998686 h 2639616"/>
              <a:gd name="connsiteX382" fmla="*/ 99869 w 1098555"/>
              <a:gd name="connsiteY382" fmla="*/ 1048621 h 2639616"/>
              <a:gd name="connsiteX383" fmla="*/ 49934 w 1098555"/>
              <a:gd name="connsiteY383" fmla="*/ 1098555 h 2639616"/>
              <a:gd name="connsiteX384" fmla="*/ 0 w 1098555"/>
              <a:gd name="connsiteY384" fmla="*/ 1048621 h 2639616"/>
              <a:gd name="connsiteX385" fmla="*/ 0 w 1098555"/>
              <a:gd name="connsiteY385" fmla="*/ 1248358 h 2639616"/>
              <a:gd name="connsiteX386" fmla="*/ 49934 w 1098555"/>
              <a:gd name="connsiteY386" fmla="*/ 1198423 h 2639616"/>
              <a:gd name="connsiteX387" fmla="*/ 99869 w 1098555"/>
              <a:gd name="connsiteY387" fmla="*/ 1248358 h 2639616"/>
              <a:gd name="connsiteX388" fmla="*/ 49934 w 1098555"/>
              <a:gd name="connsiteY388" fmla="*/ 1298292 h 2639616"/>
              <a:gd name="connsiteX389" fmla="*/ 0 w 1098555"/>
              <a:gd name="connsiteY389" fmla="*/ 1248358 h 2639616"/>
              <a:gd name="connsiteX390" fmla="*/ 0 w 1098555"/>
              <a:gd name="connsiteY390" fmla="*/ 1448095 h 2639616"/>
              <a:gd name="connsiteX391" fmla="*/ 49934 w 1098555"/>
              <a:gd name="connsiteY391" fmla="*/ 1398161 h 2639616"/>
              <a:gd name="connsiteX392" fmla="*/ 99869 w 1098555"/>
              <a:gd name="connsiteY392" fmla="*/ 1448095 h 2639616"/>
              <a:gd name="connsiteX393" fmla="*/ 49934 w 1098555"/>
              <a:gd name="connsiteY393" fmla="*/ 1498029 h 2639616"/>
              <a:gd name="connsiteX394" fmla="*/ 0 w 1098555"/>
              <a:gd name="connsiteY394" fmla="*/ 1448095 h 2639616"/>
              <a:gd name="connsiteX395" fmla="*/ 0 w 1098555"/>
              <a:gd name="connsiteY395" fmla="*/ 1647832 h 2639616"/>
              <a:gd name="connsiteX396" fmla="*/ 49934 w 1098555"/>
              <a:gd name="connsiteY396" fmla="*/ 1597898 h 2639616"/>
              <a:gd name="connsiteX397" fmla="*/ 99869 w 1098555"/>
              <a:gd name="connsiteY397" fmla="*/ 1647832 h 2639616"/>
              <a:gd name="connsiteX398" fmla="*/ 49934 w 1098555"/>
              <a:gd name="connsiteY398" fmla="*/ 1697766 h 2639616"/>
              <a:gd name="connsiteX399" fmla="*/ 0 w 1098555"/>
              <a:gd name="connsiteY399" fmla="*/ 1647832 h 2639616"/>
              <a:gd name="connsiteX400" fmla="*/ 0 w 1098555"/>
              <a:gd name="connsiteY400" fmla="*/ 1847569 h 2639616"/>
              <a:gd name="connsiteX401" fmla="*/ 49934 w 1098555"/>
              <a:gd name="connsiteY401" fmla="*/ 1797635 h 2639616"/>
              <a:gd name="connsiteX402" fmla="*/ 99869 w 1098555"/>
              <a:gd name="connsiteY402" fmla="*/ 1847569 h 2639616"/>
              <a:gd name="connsiteX403" fmla="*/ 49934 w 1098555"/>
              <a:gd name="connsiteY403" fmla="*/ 1897504 h 2639616"/>
              <a:gd name="connsiteX404" fmla="*/ 0 w 1098555"/>
              <a:gd name="connsiteY404" fmla="*/ 1847569 h 2639616"/>
              <a:gd name="connsiteX405" fmla="*/ 0 w 1098555"/>
              <a:gd name="connsiteY405" fmla="*/ 2047307 h 2639616"/>
              <a:gd name="connsiteX406" fmla="*/ 49934 w 1098555"/>
              <a:gd name="connsiteY406" fmla="*/ 1997372 h 2639616"/>
              <a:gd name="connsiteX407" fmla="*/ 99869 w 1098555"/>
              <a:gd name="connsiteY407" fmla="*/ 2047307 h 2639616"/>
              <a:gd name="connsiteX408" fmla="*/ 49934 w 1098555"/>
              <a:gd name="connsiteY408" fmla="*/ 2097241 h 2639616"/>
              <a:gd name="connsiteX409" fmla="*/ 0 w 1098555"/>
              <a:gd name="connsiteY409" fmla="*/ 2047307 h 2639616"/>
              <a:gd name="connsiteX410" fmla="*/ 0 w 1098555"/>
              <a:gd name="connsiteY410" fmla="*/ 2247044 h 2639616"/>
              <a:gd name="connsiteX411" fmla="*/ 49934 w 1098555"/>
              <a:gd name="connsiteY411" fmla="*/ 2197109 h 2639616"/>
              <a:gd name="connsiteX412" fmla="*/ 99869 w 1098555"/>
              <a:gd name="connsiteY412" fmla="*/ 2247044 h 2639616"/>
              <a:gd name="connsiteX413" fmla="*/ 49934 w 1098555"/>
              <a:gd name="connsiteY413" fmla="*/ 2296978 h 2639616"/>
              <a:gd name="connsiteX414" fmla="*/ 0 w 1098555"/>
              <a:gd name="connsiteY414" fmla="*/ 2247044 h 2639616"/>
              <a:gd name="connsiteX415" fmla="*/ 0 w 1098555"/>
              <a:gd name="connsiteY415" fmla="*/ 2446781 h 2639616"/>
              <a:gd name="connsiteX416" fmla="*/ 49934 w 1098555"/>
              <a:gd name="connsiteY416" fmla="*/ 2396847 h 2639616"/>
              <a:gd name="connsiteX417" fmla="*/ 99869 w 1098555"/>
              <a:gd name="connsiteY417" fmla="*/ 2446781 h 2639616"/>
              <a:gd name="connsiteX418" fmla="*/ 49934 w 1098555"/>
              <a:gd name="connsiteY418" fmla="*/ 2496715 h 2639616"/>
              <a:gd name="connsiteX419" fmla="*/ 0 w 1098555"/>
              <a:gd name="connsiteY419" fmla="*/ 2446781 h 2639616"/>
            </a:gdLst>
            <a:ahLst/>
            <a:cxnLst/>
            <a:rect l="l" t="t" r="r" b="b"/>
            <a:pathLst>
              <a:path w="1098555" h="2639616">
                <a:moveTo>
                  <a:pt x="1000080" y="2639616"/>
                </a:moveTo>
                <a:lnTo>
                  <a:pt x="1002611" y="2627081"/>
                </a:lnTo>
                <a:cubicBezTo>
                  <a:pt x="1010191" y="2609159"/>
                  <a:pt x="1027937" y="2596584"/>
                  <a:pt x="1048621" y="2596584"/>
                </a:cubicBezTo>
                <a:cubicBezTo>
                  <a:pt x="1069305" y="2596584"/>
                  <a:pt x="1087051" y="2609159"/>
                  <a:pt x="1094631" y="2627081"/>
                </a:cubicBezTo>
                <a:lnTo>
                  <a:pt x="1097162" y="2639616"/>
                </a:lnTo>
                <a:close/>
                <a:moveTo>
                  <a:pt x="998687" y="49934"/>
                </a:moveTo>
                <a:cubicBezTo>
                  <a:pt x="998687" y="22356"/>
                  <a:pt x="1021042" y="0"/>
                  <a:pt x="1048621" y="0"/>
                </a:cubicBezTo>
                <a:cubicBezTo>
                  <a:pt x="1076199" y="0"/>
                  <a:pt x="1098555" y="22356"/>
                  <a:pt x="1098555" y="49934"/>
                </a:cubicBezTo>
                <a:cubicBezTo>
                  <a:pt x="1098555" y="77515"/>
                  <a:pt x="1076199" y="99871"/>
                  <a:pt x="1048621" y="99871"/>
                </a:cubicBezTo>
                <a:cubicBezTo>
                  <a:pt x="1021042" y="99871"/>
                  <a:pt x="998687" y="77515"/>
                  <a:pt x="998687" y="49934"/>
                </a:cubicBezTo>
                <a:close/>
                <a:moveTo>
                  <a:pt x="998687" y="249672"/>
                </a:moveTo>
                <a:cubicBezTo>
                  <a:pt x="998687" y="222095"/>
                  <a:pt x="1021042" y="199739"/>
                  <a:pt x="1048621" y="199739"/>
                </a:cubicBezTo>
                <a:cubicBezTo>
                  <a:pt x="1076199" y="199739"/>
                  <a:pt x="1098555" y="222095"/>
                  <a:pt x="1098555" y="249672"/>
                </a:cubicBezTo>
                <a:cubicBezTo>
                  <a:pt x="1098555" y="277250"/>
                  <a:pt x="1076199" y="299606"/>
                  <a:pt x="1048621" y="299606"/>
                </a:cubicBezTo>
                <a:cubicBezTo>
                  <a:pt x="1021042" y="299606"/>
                  <a:pt x="998687" y="277250"/>
                  <a:pt x="998687" y="249672"/>
                </a:cubicBezTo>
                <a:close/>
                <a:moveTo>
                  <a:pt x="998687" y="449411"/>
                </a:moveTo>
                <a:cubicBezTo>
                  <a:pt x="998687" y="421830"/>
                  <a:pt x="1021042" y="399476"/>
                  <a:pt x="1048621" y="399476"/>
                </a:cubicBezTo>
                <a:cubicBezTo>
                  <a:pt x="1076199" y="399476"/>
                  <a:pt x="1098555" y="421830"/>
                  <a:pt x="1098555" y="449411"/>
                </a:cubicBezTo>
                <a:cubicBezTo>
                  <a:pt x="1098555" y="476989"/>
                  <a:pt x="1076199" y="499345"/>
                  <a:pt x="1048621" y="499345"/>
                </a:cubicBezTo>
                <a:cubicBezTo>
                  <a:pt x="1021042" y="499345"/>
                  <a:pt x="998687" y="476989"/>
                  <a:pt x="998687" y="449411"/>
                </a:cubicBezTo>
                <a:close/>
                <a:moveTo>
                  <a:pt x="998687" y="649146"/>
                </a:moveTo>
                <a:cubicBezTo>
                  <a:pt x="998687" y="621568"/>
                  <a:pt x="1021042" y="599212"/>
                  <a:pt x="1048621" y="599212"/>
                </a:cubicBezTo>
                <a:cubicBezTo>
                  <a:pt x="1076199" y="599212"/>
                  <a:pt x="1098555" y="621567"/>
                  <a:pt x="1098555" y="649146"/>
                </a:cubicBezTo>
                <a:cubicBezTo>
                  <a:pt x="1098555" y="676726"/>
                  <a:pt x="1076199" y="699080"/>
                  <a:pt x="1048621" y="699080"/>
                </a:cubicBezTo>
                <a:cubicBezTo>
                  <a:pt x="1021042" y="699080"/>
                  <a:pt x="998687" y="676726"/>
                  <a:pt x="998687" y="649146"/>
                </a:cubicBezTo>
                <a:close/>
                <a:moveTo>
                  <a:pt x="998687" y="848885"/>
                </a:moveTo>
                <a:cubicBezTo>
                  <a:pt x="998687" y="821307"/>
                  <a:pt x="1021042" y="798951"/>
                  <a:pt x="1048621" y="798951"/>
                </a:cubicBezTo>
                <a:cubicBezTo>
                  <a:pt x="1076199" y="798951"/>
                  <a:pt x="1098555" y="821307"/>
                  <a:pt x="1098555" y="848885"/>
                </a:cubicBezTo>
                <a:cubicBezTo>
                  <a:pt x="1098555" y="876462"/>
                  <a:pt x="1076199" y="898818"/>
                  <a:pt x="1048621" y="898818"/>
                </a:cubicBezTo>
                <a:cubicBezTo>
                  <a:pt x="1021042" y="898818"/>
                  <a:pt x="998687" y="876462"/>
                  <a:pt x="998687" y="848885"/>
                </a:cubicBezTo>
                <a:close/>
                <a:moveTo>
                  <a:pt x="998687" y="1048621"/>
                </a:moveTo>
                <a:cubicBezTo>
                  <a:pt x="998687" y="1021042"/>
                  <a:pt x="1021042" y="998686"/>
                  <a:pt x="1048621" y="998686"/>
                </a:cubicBezTo>
                <a:cubicBezTo>
                  <a:pt x="1076199" y="998686"/>
                  <a:pt x="1098555" y="1021042"/>
                  <a:pt x="1098555" y="1048621"/>
                </a:cubicBezTo>
                <a:cubicBezTo>
                  <a:pt x="1098555" y="1076199"/>
                  <a:pt x="1076199" y="1098555"/>
                  <a:pt x="1048621" y="1098555"/>
                </a:cubicBezTo>
                <a:cubicBezTo>
                  <a:pt x="1021042" y="1098555"/>
                  <a:pt x="998687" y="1076199"/>
                  <a:pt x="998687" y="1048621"/>
                </a:cubicBezTo>
                <a:close/>
                <a:moveTo>
                  <a:pt x="998687" y="1248358"/>
                </a:moveTo>
                <a:cubicBezTo>
                  <a:pt x="998687" y="1220779"/>
                  <a:pt x="1021042" y="1198423"/>
                  <a:pt x="1048621" y="1198423"/>
                </a:cubicBezTo>
                <a:cubicBezTo>
                  <a:pt x="1076199" y="1198423"/>
                  <a:pt x="1098555" y="1220779"/>
                  <a:pt x="1098555" y="1248358"/>
                </a:cubicBezTo>
                <a:cubicBezTo>
                  <a:pt x="1098555" y="1275936"/>
                  <a:pt x="1076199" y="1298292"/>
                  <a:pt x="1048621" y="1298292"/>
                </a:cubicBezTo>
                <a:cubicBezTo>
                  <a:pt x="1021042" y="1298292"/>
                  <a:pt x="998687" y="1275936"/>
                  <a:pt x="998687" y="1248358"/>
                </a:cubicBezTo>
                <a:close/>
                <a:moveTo>
                  <a:pt x="998687" y="1448095"/>
                </a:moveTo>
                <a:cubicBezTo>
                  <a:pt x="998687" y="1420516"/>
                  <a:pt x="1021042" y="1398161"/>
                  <a:pt x="1048621" y="1398161"/>
                </a:cubicBezTo>
                <a:cubicBezTo>
                  <a:pt x="1076199" y="1398161"/>
                  <a:pt x="1098555" y="1420516"/>
                  <a:pt x="1098555" y="1448095"/>
                </a:cubicBezTo>
                <a:cubicBezTo>
                  <a:pt x="1098555" y="1475674"/>
                  <a:pt x="1076199" y="1498029"/>
                  <a:pt x="1048621" y="1498029"/>
                </a:cubicBezTo>
                <a:cubicBezTo>
                  <a:pt x="1021042" y="1498029"/>
                  <a:pt x="998687" y="1475674"/>
                  <a:pt x="998687" y="1448095"/>
                </a:cubicBezTo>
                <a:close/>
                <a:moveTo>
                  <a:pt x="998687" y="1647832"/>
                </a:moveTo>
                <a:cubicBezTo>
                  <a:pt x="998687" y="1620254"/>
                  <a:pt x="1021042" y="1597898"/>
                  <a:pt x="1048621" y="1597898"/>
                </a:cubicBezTo>
                <a:cubicBezTo>
                  <a:pt x="1076199" y="1597898"/>
                  <a:pt x="1098555" y="1620254"/>
                  <a:pt x="1098555" y="1647832"/>
                </a:cubicBezTo>
                <a:cubicBezTo>
                  <a:pt x="1098555" y="1675411"/>
                  <a:pt x="1076199" y="1697766"/>
                  <a:pt x="1048621" y="1697766"/>
                </a:cubicBezTo>
                <a:cubicBezTo>
                  <a:pt x="1021042" y="1697766"/>
                  <a:pt x="998687" y="1675411"/>
                  <a:pt x="998687" y="1647832"/>
                </a:cubicBezTo>
                <a:close/>
                <a:moveTo>
                  <a:pt x="998687" y="1847569"/>
                </a:moveTo>
                <a:cubicBezTo>
                  <a:pt x="998687" y="1819991"/>
                  <a:pt x="1021042" y="1797635"/>
                  <a:pt x="1048621" y="1797635"/>
                </a:cubicBezTo>
                <a:cubicBezTo>
                  <a:pt x="1076199" y="1797635"/>
                  <a:pt x="1098555" y="1819991"/>
                  <a:pt x="1098555" y="1847569"/>
                </a:cubicBezTo>
                <a:cubicBezTo>
                  <a:pt x="1098555" y="1875148"/>
                  <a:pt x="1076199" y="1897504"/>
                  <a:pt x="1048621" y="1897504"/>
                </a:cubicBezTo>
                <a:cubicBezTo>
                  <a:pt x="1021042" y="1897504"/>
                  <a:pt x="998687" y="1875148"/>
                  <a:pt x="998687" y="1847569"/>
                </a:cubicBezTo>
                <a:close/>
                <a:moveTo>
                  <a:pt x="998687" y="2047307"/>
                </a:moveTo>
                <a:cubicBezTo>
                  <a:pt x="998687" y="2019728"/>
                  <a:pt x="1021042" y="1997372"/>
                  <a:pt x="1048621" y="1997372"/>
                </a:cubicBezTo>
                <a:cubicBezTo>
                  <a:pt x="1076199" y="1997372"/>
                  <a:pt x="1098555" y="2019728"/>
                  <a:pt x="1098555" y="2047307"/>
                </a:cubicBezTo>
                <a:cubicBezTo>
                  <a:pt x="1098555" y="2074885"/>
                  <a:pt x="1076199" y="2097241"/>
                  <a:pt x="1048621" y="2097241"/>
                </a:cubicBezTo>
                <a:cubicBezTo>
                  <a:pt x="1021042" y="2097241"/>
                  <a:pt x="998687" y="2074885"/>
                  <a:pt x="998687" y="2047307"/>
                </a:cubicBezTo>
                <a:close/>
                <a:moveTo>
                  <a:pt x="998687" y="2247044"/>
                </a:moveTo>
                <a:cubicBezTo>
                  <a:pt x="998687" y="2219465"/>
                  <a:pt x="1021042" y="2197109"/>
                  <a:pt x="1048621" y="2197109"/>
                </a:cubicBezTo>
                <a:cubicBezTo>
                  <a:pt x="1076199" y="2197109"/>
                  <a:pt x="1098555" y="2219465"/>
                  <a:pt x="1098555" y="2247044"/>
                </a:cubicBezTo>
                <a:cubicBezTo>
                  <a:pt x="1098555" y="2274622"/>
                  <a:pt x="1076199" y="2296978"/>
                  <a:pt x="1048621" y="2296978"/>
                </a:cubicBezTo>
                <a:cubicBezTo>
                  <a:pt x="1021042" y="2296978"/>
                  <a:pt x="998687" y="2274622"/>
                  <a:pt x="998687" y="2247044"/>
                </a:cubicBezTo>
                <a:close/>
                <a:moveTo>
                  <a:pt x="998687" y="2446781"/>
                </a:moveTo>
                <a:cubicBezTo>
                  <a:pt x="998687" y="2419202"/>
                  <a:pt x="1021042" y="2396847"/>
                  <a:pt x="1048621" y="2396847"/>
                </a:cubicBezTo>
                <a:cubicBezTo>
                  <a:pt x="1076199" y="2396847"/>
                  <a:pt x="1098555" y="2419202"/>
                  <a:pt x="1098555" y="2446781"/>
                </a:cubicBezTo>
                <a:cubicBezTo>
                  <a:pt x="1098555" y="2474359"/>
                  <a:pt x="1076199" y="2496715"/>
                  <a:pt x="1048621" y="2496715"/>
                </a:cubicBezTo>
                <a:cubicBezTo>
                  <a:pt x="1021042" y="2496715"/>
                  <a:pt x="998687" y="2474359"/>
                  <a:pt x="998687" y="2446781"/>
                </a:cubicBezTo>
                <a:close/>
                <a:moveTo>
                  <a:pt x="800342" y="2639616"/>
                </a:moveTo>
                <a:lnTo>
                  <a:pt x="802873" y="2627081"/>
                </a:lnTo>
                <a:cubicBezTo>
                  <a:pt x="810454" y="2609159"/>
                  <a:pt x="828200" y="2596584"/>
                  <a:pt x="848884" y="2596584"/>
                </a:cubicBezTo>
                <a:cubicBezTo>
                  <a:pt x="869568" y="2596584"/>
                  <a:pt x="887314" y="2609159"/>
                  <a:pt x="894894" y="2627081"/>
                </a:cubicBezTo>
                <a:lnTo>
                  <a:pt x="897425" y="2639616"/>
                </a:lnTo>
                <a:close/>
                <a:moveTo>
                  <a:pt x="798949" y="49934"/>
                </a:moveTo>
                <a:cubicBezTo>
                  <a:pt x="798949" y="22356"/>
                  <a:pt x="821305" y="0"/>
                  <a:pt x="848884" y="0"/>
                </a:cubicBezTo>
                <a:cubicBezTo>
                  <a:pt x="876462" y="0"/>
                  <a:pt x="898818" y="22356"/>
                  <a:pt x="898818" y="49934"/>
                </a:cubicBezTo>
                <a:cubicBezTo>
                  <a:pt x="898818" y="77515"/>
                  <a:pt x="876462" y="99871"/>
                  <a:pt x="848884" y="99871"/>
                </a:cubicBezTo>
                <a:cubicBezTo>
                  <a:pt x="821305" y="99871"/>
                  <a:pt x="798949" y="77515"/>
                  <a:pt x="798949" y="49934"/>
                </a:cubicBezTo>
                <a:close/>
                <a:moveTo>
                  <a:pt x="798949" y="249672"/>
                </a:moveTo>
                <a:cubicBezTo>
                  <a:pt x="798949" y="222095"/>
                  <a:pt x="821305" y="199739"/>
                  <a:pt x="848884" y="199739"/>
                </a:cubicBezTo>
                <a:cubicBezTo>
                  <a:pt x="876462" y="199739"/>
                  <a:pt x="898818" y="222095"/>
                  <a:pt x="898818" y="249672"/>
                </a:cubicBezTo>
                <a:cubicBezTo>
                  <a:pt x="898818" y="277250"/>
                  <a:pt x="876462" y="299606"/>
                  <a:pt x="848884" y="299606"/>
                </a:cubicBezTo>
                <a:cubicBezTo>
                  <a:pt x="821305" y="299606"/>
                  <a:pt x="798949" y="277250"/>
                  <a:pt x="798949" y="249672"/>
                </a:cubicBezTo>
                <a:close/>
                <a:moveTo>
                  <a:pt x="798949" y="449411"/>
                </a:moveTo>
                <a:cubicBezTo>
                  <a:pt x="798949" y="421830"/>
                  <a:pt x="821305" y="399476"/>
                  <a:pt x="848884" y="399476"/>
                </a:cubicBezTo>
                <a:cubicBezTo>
                  <a:pt x="876462" y="399476"/>
                  <a:pt x="898818" y="421830"/>
                  <a:pt x="898818" y="449411"/>
                </a:cubicBezTo>
                <a:cubicBezTo>
                  <a:pt x="898818" y="476989"/>
                  <a:pt x="876462" y="499345"/>
                  <a:pt x="848884" y="499345"/>
                </a:cubicBezTo>
                <a:cubicBezTo>
                  <a:pt x="821305" y="499345"/>
                  <a:pt x="798949" y="476989"/>
                  <a:pt x="798949" y="449411"/>
                </a:cubicBezTo>
                <a:close/>
                <a:moveTo>
                  <a:pt x="798949" y="649146"/>
                </a:moveTo>
                <a:cubicBezTo>
                  <a:pt x="798949" y="621568"/>
                  <a:pt x="821305" y="599212"/>
                  <a:pt x="848884" y="599212"/>
                </a:cubicBezTo>
                <a:cubicBezTo>
                  <a:pt x="876462" y="599212"/>
                  <a:pt x="898818" y="621568"/>
                  <a:pt x="898818" y="649146"/>
                </a:cubicBezTo>
                <a:cubicBezTo>
                  <a:pt x="898818" y="676726"/>
                  <a:pt x="876462" y="699080"/>
                  <a:pt x="848884" y="699080"/>
                </a:cubicBezTo>
                <a:cubicBezTo>
                  <a:pt x="821305" y="699080"/>
                  <a:pt x="798949" y="676726"/>
                  <a:pt x="798949" y="649146"/>
                </a:cubicBezTo>
                <a:close/>
                <a:moveTo>
                  <a:pt x="798949" y="848885"/>
                </a:moveTo>
                <a:cubicBezTo>
                  <a:pt x="798949" y="821307"/>
                  <a:pt x="821305" y="798951"/>
                  <a:pt x="848884" y="798951"/>
                </a:cubicBezTo>
                <a:cubicBezTo>
                  <a:pt x="876462" y="798951"/>
                  <a:pt x="898818" y="821307"/>
                  <a:pt x="898818" y="848885"/>
                </a:cubicBezTo>
                <a:cubicBezTo>
                  <a:pt x="898818" y="876462"/>
                  <a:pt x="876462" y="898818"/>
                  <a:pt x="848884" y="898818"/>
                </a:cubicBezTo>
                <a:cubicBezTo>
                  <a:pt x="821305" y="898818"/>
                  <a:pt x="798949" y="876462"/>
                  <a:pt x="798949" y="848885"/>
                </a:cubicBezTo>
                <a:close/>
                <a:moveTo>
                  <a:pt x="798949" y="1048621"/>
                </a:moveTo>
                <a:cubicBezTo>
                  <a:pt x="798949" y="1021042"/>
                  <a:pt x="821305" y="998686"/>
                  <a:pt x="848884" y="998686"/>
                </a:cubicBezTo>
                <a:cubicBezTo>
                  <a:pt x="876462" y="998686"/>
                  <a:pt x="898818" y="1021042"/>
                  <a:pt x="898818" y="1048621"/>
                </a:cubicBezTo>
                <a:cubicBezTo>
                  <a:pt x="898818" y="1076199"/>
                  <a:pt x="876462" y="1098555"/>
                  <a:pt x="848884" y="1098555"/>
                </a:cubicBezTo>
                <a:cubicBezTo>
                  <a:pt x="821305" y="1098555"/>
                  <a:pt x="798949" y="1076199"/>
                  <a:pt x="798949" y="1048621"/>
                </a:cubicBezTo>
                <a:close/>
                <a:moveTo>
                  <a:pt x="798949" y="1248358"/>
                </a:moveTo>
                <a:cubicBezTo>
                  <a:pt x="798949" y="1220779"/>
                  <a:pt x="821305" y="1198423"/>
                  <a:pt x="848884" y="1198423"/>
                </a:cubicBezTo>
                <a:cubicBezTo>
                  <a:pt x="876462" y="1198423"/>
                  <a:pt x="898818" y="1220779"/>
                  <a:pt x="898818" y="1248358"/>
                </a:cubicBezTo>
                <a:cubicBezTo>
                  <a:pt x="898818" y="1275936"/>
                  <a:pt x="876462" y="1298292"/>
                  <a:pt x="848884" y="1298292"/>
                </a:cubicBezTo>
                <a:cubicBezTo>
                  <a:pt x="821305" y="1298292"/>
                  <a:pt x="798949" y="1275936"/>
                  <a:pt x="798949" y="1248358"/>
                </a:cubicBezTo>
                <a:close/>
                <a:moveTo>
                  <a:pt x="798949" y="1448095"/>
                </a:moveTo>
                <a:cubicBezTo>
                  <a:pt x="798949" y="1420516"/>
                  <a:pt x="821305" y="1398161"/>
                  <a:pt x="848884" y="1398161"/>
                </a:cubicBezTo>
                <a:cubicBezTo>
                  <a:pt x="876462" y="1398161"/>
                  <a:pt x="898818" y="1420516"/>
                  <a:pt x="898818" y="1448095"/>
                </a:cubicBezTo>
                <a:cubicBezTo>
                  <a:pt x="898818" y="1475674"/>
                  <a:pt x="876462" y="1498029"/>
                  <a:pt x="848884" y="1498029"/>
                </a:cubicBezTo>
                <a:cubicBezTo>
                  <a:pt x="821305" y="1498029"/>
                  <a:pt x="798949" y="1475674"/>
                  <a:pt x="798949" y="1448095"/>
                </a:cubicBezTo>
                <a:close/>
                <a:moveTo>
                  <a:pt x="798949" y="1647832"/>
                </a:moveTo>
                <a:cubicBezTo>
                  <a:pt x="798949" y="1620254"/>
                  <a:pt x="821305" y="1597898"/>
                  <a:pt x="848884" y="1597898"/>
                </a:cubicBezTo>
                <a:cubicBezTo>
                  <a:pt x="876462" y="1597898"/>
                  <a:pt x="898818" y="1620254"/>
                  <a:pt x="898818" y="1647832"/>
                </a:cubicBezTo>
                <a:cubicBezTo>
                  <a:pt x="898818" y="1675411"/>
                  <a:pt x="876462" y="1697766"/>
                  <a:pt x="848884" y="1697766"/>
                </a:cubicBezTo>
                <a:cubicBezTo>
                  <a:pt x="821305" y="1697766"/>
                  <a:pt x="798949" y="1675411"/>
                  <a:pt x="798949" y="1647832"/>
                </a:cubicBezTo>
                <a:close/>
                <a:moveTo>
                  <a:pt x="798949" y="1847569"/>
                </a:moveTo>
                <a:cubicBezTo>
                  <a:pt x="798949" y="1819991"/>
                  <a:pt x="821305" y="1797635"/>
                  <a:pt x="848884" y="1797635"/>
                </a:cubicBezTo>
                <a:cubicBezTo>
                  <a:pt x="876462" y="1797635"/>
                  <a:pt x="898818" y="1819991"/>
                  <a:pt x="898818" y="1847569"/>
                </a:cubicBezTo>
                <a:cubicBezTo>
                  <a:pt x="898818" y="1875148"/>
                  <a:pt x="876462" y="1897504"/>
                  <a:pt x="848884" y="1897504"/>
                </a:cubicBezTo>
                <a:cubicBezTo>
                  <a:pt x="821305" y="1897504"/>
                  <a:pt x="798949" y="1875148"/>
                  <a:pt x="798949" y="1847569"/>
                </a:cubicBezTo>
                <a:close/>
                <a:moveTo>
                  <a:pt x="798949" y="2047307"/>
                </a:moveTo>
                <a:cubicBezTo>
                  <a:pt x="798949" y="2019728"/>
                  <a:pt x="821305" y="1997372"/>
                  <a:pt x="848884" y="1997372"/>
                </a:cubicBezTo>
                <a:cubicBezTo>
                  <a:pt x="876462" y="1997372"/>
                  <a:pt x="898818" y="2019728"/>
                  <a:pt x="898818" y="2047307"/>
                </a:cubicBezTo>
                <a:cubicBezTo>
                  <a:pt x="898818" y="2074885"/>
                  <a:pt x="876462" y="2097241"/>
                  <a:pt x="848884" y="2097241"/>
                </a:cubicBezTo>
                <a:cubicBezTo>
                  <a:pt x="821305" y="2097241"/>
                  <a:pt x="798949" y="2074885"/>
                  <a:pt x="798949" y="2047307"/>
                </a:cubicBezTo>
                <a:close/>
                <a:moveTo>
                  <a:pt x="798949" y="2247044"/>
                </a:moveTo>
                <a:cubicBezTo>
                  <a:pt x="798949" y="2219465"/>
                  <a:pt x="821305" y="2197109"/>
                  <a:pt x="848884" y="2197109"/>
                </a:cubicBezTo>
                <a:cubicBezTo>
                  <a:pt x="876462" y="2197109"/>
                  <a:pt x="898818" y="2219465"/>
                  <a:pt x="898818" y="2247044"/>
                </a:cubicBezTo>
                <a:cubicBezTo>
                  <a:pt x="898818" y="2274622"/>
                  <a:pt x="876462" y="2296978"/>
                  <a:pt x="848884" y="2296978"/>
                </a:cubicBezTo>
                <a:cubicBezTo>
                  <a:pt x="821305" y="2296978"/>
                  <a:pt x="798949" y="2274622"/>
                  <a:pt x="798949" y="2247044"/>
                </a:cubicBezTo>
                <a:close/>
                <a:moveTo>
                  <a:pt x="798949" y="2446781"/>
                </a:moveTo>
                <a:cubicBezTo>
                  <a:pt x="798949" y="2419202"/>
                  <a:pt x="821305" y="2396847"/>
                  <a:pt x="848884" y="2396847"/>
                </a:cubicBezTo>
                <a:cubicBezTo>
                  <a:pt x="876462" y="2396847"/>
                  <a:pt x="898818" y="2419202"/>
                  <a:pt x="898818" y="2446781"/>
                </a:cubicBezTo>
                <a:cubicBezTo>
                  <a:pt x="898818" y="2474359"/>
                  <a:pt x="876462" y="2496715"/>
                  <a:pt x="848884" y="2496715"/>
                </a:cubicBezTo>
                <a:cubicBezTo>
                  <a:pt x="821305" y="2496715"/>
                  <a:pt x="798949" y="2474359"/>
                  <a:pt x="798949" y="2446781"/>
                </a:cubicBezTo>
                <a:close/>
                <a:moveTo>
                  <a:pt x="600605" y="2639616"/>
                </a:moveTo>
                <a:lnTo>
                  <a:pt x="603136" y="2627081"/>
                </a:lnTo>
                <a:cubicBezTo>
                  <a:pt x="610716" y="2609159"/>
                  <a:pt x="628463" y="2596584"/>
                  <a:pt x="649146" y="2596584"/>
                </a:cubicBezTo>
                <a:cubicBezTo>
                  <a:pt x="669830" y="2596584"/>
                  <a:pt x="687577" y="2609159"/>
                  <a:pt x="695157" y="2627081"/>
                </a:cubicBezTo>
                <a:lnTo>
                  <a:pt x="697688" y="2639616"/>
                </a:lnTo>
                <a:close/>
                <a:moveTo>
                  <a:pt x="599212" y="49934"/>
                </a:moveTo>
                <a:cubicBezTo>
                  <a:pt x="599212" y="22356"/>
                  <a:pt x="621568" y="0"/>
                  <a:pt x="649146" y="0"/>
                </a:cubicBezTo>
                <a:cubicBezTo>
                  <a:pt x="676725" y="0"/>
                  <a:pt x="699081" y="22356"/>
                  <a:pt x="699081" y="49934"/>
                </a:cubicBezTo>
                <a:cubicBezTo>
                  <a:pt x="699081" y="77515"/>
                  <a:pt x="676725" y="99871"/>
                  <a:pt x="649146" y="99871"/>
                </a:cubicBezTo>
                <a:cubicBezTo>
                  <a:pt x="621568" y="99871"/>
                  <a:pt x="599212" y="77515"/>
                  <a:pt x="599212" y="49934"/>
                </a:cubicBezTo>
                <a:close/>
                <a:moveTo>
                  <a:pt x="599212" y="249672"/>
                </a:moveTo>
                <a:cubicBezTo>
                  <a:pt x="599212" y="222095"/>
                  <a:pt x="621568" y="199739"/>
                  <a:pt x="649146" y="199739"/>
                </a:cubicBezTo>
                <a:cubicBezTo>
                  <a:pt x="676725" y="199739"/>
                  <a:pt x="699081" y="222095"/>
                  <a:pt x="699081" y="249672"/>
                </a:cubicBezTo>
                <a:cubicBezTo>
                  <a:pt x="699081" y="277250"/>
                  <a:pt x="676725" y="299606"/>
                  <a:pt x="649146" y="299606"/>
                </a:cubicBezTo>
                <a:cubicBezTo>
                  <a:pt x="621568" y="299606"/>
                  <a:pt x="599212" y="277250"/>
                  <a:pt x="599212" y="249672"/>
                </a:cubicBezTo>
                <a:close/>
                <a:moveTo>
                  <a:pt x="599212" y="449411"/>
                </a:moveTo>
                <a:cubicBezTo>
                  <a:pt x="599212" y="421830"/>
                  <a:pt x="621568" y="399476"/>
                  <a:pt x="649146" y="399476"/>
                </a:cubicBezTo>
                <a:cubicBezTo>
                  <a:pt x="676725" y="399476"/>
                  <a:pt x="699081" y="421830"/>
                  <a:pt x="699081" y="449411"/>
                </a:cubicBezTo>
                <a:cubicBezTo>
                  <a:pt x="699081" y="476989"/>
                  <a:pt x="676725" y="499345"/>
                  <a:pt x="649146" y="499345"/>
                </a:cubicBezTo>
                <a:cubicBezTo>
                  <a:pt x="621568" y="499345"/>
                  <a:pt x="599212" y="476989"/>
                  <a:pt x="599212" y="449411"/>
                </a:cubicBezTo>
                <a:close/>
                <a:moveTo>
                  <a:pt x="599212" y="649146"/>
                </a:moveTo>
                <a:cubicBezTo>
                  <a:pt x="599212" y="621568"/>
                  <a:pt x="621568" y="599212"/>
                  <a:pt x="649146" y="599212"/>
                </a:cubicBezTo>
                <a:cubicBezTo>
                  <a:pt x="676725" y="599212"/>
                  <a:pt x="699081" y="621568"/>
                  <a:pt x="699081" y="649146"/>
                </a:cubicBezTo>
                <a:cubicBezTo>
                  <a:pt x="699081" y="676726"/>
                  <a:pt x="676725" y="699080"/>
                  <a:pt x="649146" y="699080"/>
                </a:cubicBezTo>
                <a:cubicBezTo>
                  <a:pt x="621568" y="699080"/>
                  <a:pt x="599212" y="676726"/>
                  <a:pt x="599212" y="649146"/>
                </a:cubicBezTo>
                <a:close/>
                <a:moveTo>
                  <a:pt x="599212" y="848885"/>
                </a:moveTo>
                <a:cubicBezTo>
                  <a:pt x="599212" y="821307"/>
                  <a:pt x="621568" y="798951"/>
                  <a:pt x="649146" y="798951"/>
                </a:cubicBezTo>
                <a:cubicBezTo>
                  <a:pt x="676725" y="798951"/>
                  <a:pt x="699081" y="821307"/>
                  <a:pt x="699081" y="848885"/>
                </a:cubicBezTo>
                <a:cubicBezTo>
                  <a:pt x="699081" y="876462"/>
                  <a:pt x="676725" y="898818"/>
                  <a:pt x="649146" y="898818"/>
                </a:cubicBezTo>
                <a:cubicBezTo>
                  <a:pt x="621568" y="898818"/>
                  <a:pt x="599212" y="876462"/>
                  <a:pt x="599212" y="848885"/>
                </a:cubicBezTo>
                <a:close/>
                <a:moveTo>
                  <a:pt x="599212" y="1048621"/>
                </a:moveTo>
                <a:cubicBezTo>
                  <a:pt x="599212" y="1021042"/>
                  <a:pt x="621568" y="998686"/>
                  <a:pt x="649146" y="998686"/>
                </a:cubicBezTo>
                <a:cubicBezTo>
                  <a:pt x="676725" y="998686"/>
                  <a:pt x="699081" y="1021042"/>
                  <a:pt x="699081" y="1048621"/>
                </a:cubicBezTo>
                <a:cubicBezTo>
                  <a:pt x="699081" y="1076199"/>
                  <a:pt x="676725" y="1098555"/>
                  <a:pt x="649146" y="1098555"/>
                </a:cubicBezTo>
                <a:cubicBezTo>
                  <a:pt x="621568" y="1098555"/>
                  <a:pt x="599212" y="1076199"/>
                  <a:pt x="599212" y="1048621"/>
                </a:cubicBezTo>
                <a:close/>
                <a:moveTo>
                  <a:pt x="599212" y="1248358"/>
                </a:moveTo>
                <a:cubicBezTo>
                  <a:pt x="599212" y="1220779"/>
                  <a:pt x="621568" y="1198423"/>
                  <a:pt x="649146" y="1198423"/>
                </a:cubicBezTo>
                <a:cubicBezTo>
                  <a:pt x="676725" y="1198423"/>
                  <a:pt x="699081" y="1220779"/>
                  <a:pt x="699081" y="1248358"/>
                </a:cubicBezTo>
                <a:cubicBezTo>
                  <a:pt x="699081" y="1275936"/>
                  <a:pt x="676725" y="1298292"/>
                  <a:pt x="649146" y="1298292"/>
                </a:cubicBezTo>
                <a:cubicBezTo>
                  <a:pt x="621568" y="1298292"/>
                  <a:pt x="599212" y="1275936"/>
                  <a:pt x="599212" y="1248358"/>
                </a:cubicBezTo>
                <a:close/>
                <a:moveTo>
                  <a:pt x="599212" y="1448095"/>
                </a:moveTo>
                <a:cubicBezTo>
                  <a:pt x="599212" y="1420516"/>
                  <a:pt x="621568" y="1398161"/>
                  <a:pt x="649146" y="1398161"/>
                </a:cubicBezTo>
                <a:cubicBezTo>
                  <a:pt x="676725" y="1398161"/>
                  <a:pt x="699081" y="1420516"/>
                  <a:pt x="699081" y="1448095"/>
                </a:cubicBezTo>
                <a:cubicBezTo>
                  <a:pt x="699081" y="1475674"/>
                  <a:pt x="676725" y="1498029"/>
                  <a:pt x="649146" y="1498029"/>
                </a:cubicBezTo>
                <a:cubicBezTo>
                  <a:pt x="621568" y="1498029"/>
                  <a:pt x="599212" y="1475674"/>
                  <a:pt x="599212" y="1448095"/>
                </a:cubicBezTo>
                <a:close/>
                <a:moveTo>
                  <a:pt x="599212" y="1647832"/>
                </a:moveTo>
                <a:cubicBezTo>
                  <a:pt x="599212" y="1620254"/>
                  <a:pt x="621568" y="1597898"/>
                  <a:pt x="649146" y="1597898"/>
                </a:cubicBezTo>
                <a:cubicBezTo>
                  <a:pt x="676725" y="1597898"/>
                  <a:pt x="699081" y="1620254"/>
                  <a:pt x="699081" y="1647832"/>
                </a:cubicBezTo>
                <a:cubicBezTo>
                  <a:pt x="699081" y="1675411"/>
                  <a:pt x="676725" y="1697766"/>
                  <a:pt x="649146" y="1697766"/>
                </a:cubicBezTo>
                <a:cubicBezTo>
                  <a:pt x="621568" y="1697766"/>
                  <a:pt x="599212" y="1675411"/>
                  <a:pt x="599212" y="1647832"/>
                </a:cubicBezTo>
                <a:close/>
                <a:moveTo>
                  <a:pt x="599212" y="1847569"/>
                </a:moveTo>
                <a:cubicBezTo>
                  <a:pt x="599212" y="1819991"/>
                  <a:pt x="621568" y="1797635"/>
                  <a:pt x="649146" y="1797635"/>
                </a:cubicBezTo>
                <a:cubicBezTo>
                  <a:pt x="676725" y="1797635"/>
                  <a:pt x="699081" y="1819991"/>
                  <a:pt x="699081" y="1847569"/>
                </a:cubicBezTo>
                <a:cubicBezTo>
                  <a:pt x="699081" y="1875148"/>
                  <a:pt x="676725" y="1897504"/>
                  <a:pt x="649146" y="1897504"/>
                </a:cubicBezTo>
                <a:cubicBezTo>
                  <a:pt x="621568" y="1897504"/>
                  <a:pt x="599212" y="1875148"/>
                  <a:pt x="599212" y="1847569"/>
                </a:cubicBezTo>
                <a:close/>
                <a:moveTo>
                  <a:pt x="599212" y="2047307"/>
                </a:moveTo>
                <a:cubicBezTo>
                  <a:pt x="599212" y="2019728"/>
                  <a:pt x="621568" y="1997372"/>
                  <a:pt x="649146" y="1997372"/>
                </a:cubicBezTo>
                <a:cubicBezTo>
                  <a:pt x="676725" y="1997372"/>
                  <a:pt x="699081" y="2019728"/>
                  <a:pt x="699081" y="2047307"/>
                </a:cubicBezTo>
                <a:cubicBezTo>
                  <a:pt x="699081" y="2074885"/>
                  <a:pt x="676725" y="2097241"/>
                  <a:pt x="649146" y="2097241"/>
                </a:cubicBezTo>
                <a:cubicBezTo>
                  <a:pt x="621568" y="2097241"/>
                  <a:pt x="599212" y="2074885"/>
                  <a:pt x="599212" y="2047307"/>
                </a:cubicBezTo>
                <a:close/>
                <a:moveTo>
                  <a:pt x="599212" y="2247044"/>
                </a:moveTo>
                <a:cubicBezTo>
                  <a:pt x="599212" y="2219465"/>
                  <a:pt x="621568" y="2197109"/>
                  <a:pt x="649146" y="2197109"/>
                </a:cubicBezTo>
                <a:cubicBezTo>
                  <a:pt x="676725" y="2197109"/>
                  <a:pt x="699081" y="2219465"/>
                  <a:pt x="699081" y="2247044"/>
                </a:cubicBezTo>
                <a:cubicBezTo>
                  <a:pt x="699081" y="2274622"/>
                  <a:pt x="676725" y="2296978"/>
                  <a:pt x="649146" y="2296978"/>
                </a:cubicBezTo>
                <a:cubicBezTo>
                  <a:pt x="621568" y="2296978"/>
                  <a:pt x="599212" y="2274622"/>
                  <a:pt x="599212" y="2247044"/>
                </a:cubicBezTo>
                <a:close/>
                <a:moveTo>
                  <a:pt x="599212" y="2446781"/>
                </a:moveTo>
                <a:cubicBezTo>
                  <a:pt x="599212" y="2419202"/>
                  <a:pt x="621568" y="2396847"/>
                  <a:pt x="649146" y="2396847"/>
                </a:cubicBezTo>
                <a:cubicBezTo>
                  <a:pt x="676725" y="2396847"/>
                  <a:pt x="699081" y="2419202"/>
                  <a:pt x="699081" y="2446781"/>
                </a:cubicBezTo>
                <a:cubicBezTo>
                  <a:pt x="699081" y="2474359"/>
                  <a:pt x="676725" y="2496715"/>
                  <a:pt x="649146" y="2496715"/>
                </a:cubicBezTo>
                <a:cubicBezTo>
                  <a:pt x="621568" y="2496715"/>
                  <a:pt x="599212" y="2474359"/>
                  <a:pt x="599212" y="2446781"/>
                </a:cubicBezTo>
                <a:close/>
                <a:moveTo>
                  <a:pt x="400868" y="2639616"/>
                </a:moveTo>
                <a:lnTo>
                  <a:pt x="403399" y="2627081"/>
                </a:lnTo>
                <a:cubicBezTo>
                  <a:pt x="410979" y="2609159"/>
                  <a:pt x="428726" y="2596584"/>
                  <a:pt x="449409" y="2596584"/>
                </a:cubicBezTo>
                <a:cubicBezTo>
                  <a:pt x="470093" y="2596584"/>
                  <a:pt x="487839" y="2609159"/>
                  <a:pt x="495419" y="2627081"/>
                </a:cubicBezTo>
                <a:lnTo>
                  <a:pt x="497950" y="2639616"/>
                </a:lnTo>
                <a:close/>
                <a:moveTo>
                  <a:pt x="399475" y="49934"/>
                </a:moveTo>
                <a:cubicBezTo>
                  <a:pt x="399475" y="22356"/>
                  <a:pt x="421831" y="0"/>
                  <a:pt x="449409" y="0"/>
                </a:cubicBezTo>
                <a:cubicBezTo>
                  <a:pt x="476988" y="0"/>
                  <a:pt x="499343" y="22356"/>
                  <a:pt x="499343" y="49934"/>
                </a:cubicBezTo>
                <a:cubicBezTo>
                  <a:pt x="499343" y="77515"/>
                  <a:pt x="476988" y="99871"/>
                  <a:pt x="449409" y="99871"/>
                </a:cubicBezTo>
                <a:cubicBezTo>
                  <a:pt x="421831" y="99871"/>
                  <a:pt x="399475" y="77515"/>
                  <a:pt x="399475" y="49934"/>
                </a:cubicBezTo>
                <a:close/>
                <a:moveTo>
                  <a:pt x="399475" y="249672"/>
                </a:moveTo>
                <a:cubicBezTo>
                  <a:pt x="399475" y="222095"/>
                  <a:pt x="421831" y="199739"/>
                  <a:pt x="449409" y="199739"/>
                </a:cubicBezTo>
                <a:cubicBezTo>
                  <a:pt x="476988" y="199739"/>
                  <a:pt x="499343" y="222095"/>
                  <a:pt x="499343" y="249672"/>
                </a:cubicBezTo>
                <a:cubicBezTo>
                  <a:pt x="499343" y="277250"/>
                  <a:pt x="476988" y="299606"/>
                  <a:pt x="449409" y="299606"/>
                </a:cubicBezTo>
                <a:cubicBezTo>
                  <a:pt x="421831" y="299606"/>
                  <a:pt x="399475" y="277250"/>
                  <a:pt x="399475" y="249672"/>
                </a:cubicBezTo>
                <a:close/>
                <a:moveTo>
                  <a:pt x="399475" y="449411"/>
                </a:moveTo>
                <a:cubicBezTo>
                  <a:pt x="399475" y="421830"/>
                  <a:pt x="421831" y="399476"/>
                  <a:pt x="449409" y="399476"/>
                </a:cubicBezTo>
                <a:cubicBezTo>
                  <a:pt x="476988" y="399476"/>
                  <a:pt x="499343" y="421830"/>
                  <a:pt x="499343" y="449411"/>
                </a:cubicBezTo>
                <a:cubicBezTo>
                  <a:pt x="499343" y="476989"/>
                  <a:pt x="476988" y="499345"/>
                  <a:pt x="449409" y="499345"/>
                </a:cubicBezTo>
                <a:cubicBezTo>
                  <a:pt x="421831" y="499345"/>
                  <a:pt x="399475" y="476989"/>
                  <a:pt x="399475" y="449411"/>
                </a:cubicBezTo>
                <a:close/>
                <a:moveTo>
                  <a:pt x="399475" y="649146"/>
                </a:moveTo>
                <a:cubicBezTo>
                  <a:pt x="399475" y="621568"/>
                  <a:pt x="421831" y="599212"/>
                  <a:pt x="449409" y="599212"/>
                </a:cubicBezTo>
                <a:cubicBezTo>
                  <a:pt x="476988" y="599212"/>
                  <a:pt x="499343" y="621568"/>
                  <a:pt x="499343" y="649146"/>
                </a:cubicBezTo>
                <a:cubicBezTo>
                  <a:pt x="499343" y="676726"/>
                  <a:pt x="476988" y="699080"/>
                  <a:pt x="449409" y="699080"/>
                </a:cubicBezTo>
                <a:cubicBezTo>
                  <a:pt x="421831" y="699080"/>
                  <a:pt x="399475" y="676726"/>
                  <a:pt x="399475" y="649146"/>
                </a:cubicBezTo>
                <a:close/>
                <a:moveTo>
                  <a:pt x="399475" y="848885"/>
                </a:moveTo>
                <a:cubicBezTo>
                  <a:pt x="399475" y="821307"/>
                  <a:pt x="421831" y="798951"/>
                  <a:pt x="449409" y="798951"/>
                </a:cubicBezTo>
                <a:cubicBezTo>
                  <a:pt x="476988" y="798951"/>
                  <a:pt x="499343" y="821307"/>
                  <a:pt x="499343" y="848885"/>
                </a:cubicBezTo>
                <a:cubicBezTo>
                  <a:pt x="499343" y="876462"/>
                  <a:pt x="476988" y="898818"/>
                  <a:pt x="449409" y="898818"/>
                </a:cubicBezTo>
                <a:cubicBezTo>
                  <a:pt x="421831" y="898818"/>
                  <a:pt x="399475" y="876462"/>
                  <a:pt x="399475" y="848885"/>
                </a:cubicBezTo>
                <a:close/>
                <a:moveTo>
                  <a:pt x="399475" y="1048621"/>
                </a:moveTo>
                <a:cubicBezTo>
                  <a:pt x="399475" y="1021042"/>
                  <a:pt x="421831" y="998686"/>
                  <a:pt x="449409" y="998686"/>
                </a:cubicBezTo>
                <a:cubicBezTo>
                  <a:pt x="476988" y="998686"/>
                  <a:pt x="499343" y="1021042"/>
                  <a:pt x="499343" y="1048621"/>
                </a:cubicBezTo>
                <a:cubicBezTo>
                  <a:pt x="499343" y="1076199"/>
                  <a:pt x="476988" y="1098555"/>
                  <a:pt x="449409" y="1098555"/>
                </a:cubicBezTo>
                <a:cubicBezTo>
                  <a:pt x="421831" y="1098555"/>
                  <a:pt x="399475" y="1076199"/>
                  <a:pt x="399475" y="1048621"/>
                </a:cubicBezTo>
                <a:close/>
                <a:moveTo>
                  <a:pt x="399475" y="1248358"/>
                </a:moveTo>
                <a:cubicBezTo>
                  <a:pt x="399475" y="1220779"/>
                  <a:pt x="421831" y="1198423"/>
                  <a:pt x="449409" y="1198423"/>
                </a:cubicBezTo>
                <a:cubicBezTo>
                  <a:pt x="476988" y="1198423"/>
                  <a:pt x="499343" y="1220779"/>
                  <a:pt x="499343" y="1248358"/>
                </a:cubicBezTo>
                <a:cubicBezTo>
                  <a:pt x="499343" y="1275936"/>
                  <a:pt x="476988" y="1298292"/>
                  <a:pt x="449409" y="1298292"/>
                </a:cubicBezTo>
                <a:cubicBezTo>
                  <a:pt x="421831" y="1298292"/>
                  <a:pt x="399475" y="1275936"/>
                  <a:pt x="399475" y="1248358"/>
                </a:cubicBezTo>
                <a:close/>
                <a:moveTo>
                  <a:pt x="399475" y="1448095"/>
                </a:moveTo>
                <a:cubicBezTo>
                  <a:pt x="399475" y="1420516"/>
                  <a:pt x="421831" y="1398161"/>
                  <a:pt x="449409" y="1398161"/>
                </a:cubicBezTo>
                <a:cubicBezTo>
                  <a:pt x="476988" y="1398161"/>
                  <a:pt x="499343" y="1420516"/>
                  <a:pt x="499343" y="1448095"/>
                </a:cubicBezTo>
                <a:cubicBezTo>
                  <a:pt x="499343" y="1475674"/>
                  <a:pt x="476988" y="1498029"/>
                  <a:pt x="449409" y="1498029"/>
                </a:cubicBezTo>
                <a:cubicBezTo>
                  <a:pt x="421831" y="1498029"/>
                  <a:pt x="399475" y="1475674"/>
                  <a:pt x="399475" y="1448095"/>
                </a:cubicBezTo>
                <a:close/>
                <a:moveTo>
                  <a:pt x="399475" y="1647832"/>
                </a:moveTo>
                <a:cubicBezTo>
                  <a:pt x="399475" y="1620254"/>
                  <a:pt x="421831" y="1597898"/>
                  <a:pt x="449409" y="1597898"/>
                </a:cubicBezTo>
                <a:cubicBezTo>
                  <a:pt x="476988" y="1597898"/>
                  <a:pt x="499343" y="1620254"/>
                  <a:pt x="499343" y="1647832"/>
                </a:cubicBezTo>
                <a:cubicBezTo>
                  <a:pt x="499343" y="1675411"/>
                  <a:pt x="476988" y="1697766"/>
                  <a:pt x="449409" y="1697766"/>
                </a:cubicBezTo>
                <a:cubicBezTo>
                  <a:pt x="421831" y="1697766"/>
                  <a:pt x="399475" y="1675411"/>
                  <a:pt x="399475" y="1647832"/>
                </a:cubicBezTo>
                <a:close/>
                <a:moveTo>
                  <a:pt x="399475" y="1847569"/>
                </a:moveTo>
                <a:cubicBezTo>
                  <a:pt x="399475" y="1819991"/>
                  <a:pt x="421831" y="1797635"/>
                  <a:pt x="449409" y="1797635"/>
                </a:cubicBezTo>
                <a:cubicBezTo>
                  <a:pt x="476988" y="1797635"/>
                  <a:pt x="499343" y="1819991"/>
                  <a:pt x="499343" y="1847569"/>
                </a:cubicBezTo>
                <a:cubicBezTo>
                  <a:pt x="499343" y="1875148"/>
                  <a:pt x="476988" y="1897504"/>
                  <a:pt x="449409" y="1897504"/>
                </a:cubicBezTo>
                <a:cubicBezTo>
                  <a:pt x="421831" y="1897504"/>
                  <a:pt x="399475" y="1875148"/>
                  <a:pt x="399475" y="1847569"/>
                </a:cubicBezTo>
                <a:close/>
                <a:moveTo>
                  <a:pt x="399475" y="2047307"/>
                </a:moveTo>
                <a:cubicBezTo>
                  <a:pt x="399475" y="2019728"/>
                  <a:pt x="421831" y="1997372"/>
                  <a:pt x="449409" y="1997372"/>
                </a:cubicBezTo>
                <a:cubicBezTo>
                  <a:pt x="476988" y="1997372"/>
                  <a:pt x="499343" y="2019728"/>
                  <a:pt x="499343" y="2047307"/>
                </a:cubicBezTo>
                <a:cubicBezTo>
                  <a:pt x="499343" y="2074885"/>
                  <a:pt x="476988" y="2097241"/>
                  <a:pt x="449409" y="2097241"/>
                </a:cubicBezTo>
                <a:cubicBezTo>
                  <a:pt x="421831" y="2097241"/>
                  <a:pt x="399475" y="2074885"/>
                  <a:pt x="399475" y="2047307"/>
                </a:cubicBezTo>
                <a:close/>
                <a:moveTo>
                  <a:pt x="399475" y="2247044"/>
                </a:moveTo>
                <a:cubicBezTo>
                  <a:pt x="399475" y="2219465"/>
                  <a:pt x="421831" y="2197109"/>
                  <a:pt x="449409" y="2197109"/>
                </a:cubicBezTo>
                <a:cubicBezTo>
                  <a:pt x="476988" y="2197109"/>
                  <a:pt x="499343" y="2219465"/>
                  <a:pt x="499343" y="2247044"/>
                </a:cubicBezTo>
                <a:cubicBezTo>
                  <a:pt x="499343" y="2274622"/>
                  <a:pt x="476988" y="2296978"/>
                  <a:pt x="449409" y="2296978"/>
                </a:cubicBezTo>
                <a:cubicBezTo>
                  <a:pt x="421831" y="2296978"/>
                  <a:pt x="399475" y="2274622"/>
                  <a:pt x="399475" y="2247044"/>
                </a:cubicBezTo>
                <a:close/>
                <a:moveTo>
                  <a:pt x="399475" y="2446781"/>
                </a:moveTo>
                <a:cubicBezTo>
                  <a:pt x="399475" y="2419202"/>
                  <a:pt x="421831" y="2396847"/>
                  <a:pt x="449409" y="2396847"/>
                </a:cubicBezTo>
                <a:cubicBezTo>
                  <a:pt x="476988" y="2396847"/>
                  <a:pt x="499343" y="2419202"/>
                  <a:pt x="499343" y="2446781"/>
                </a:cubicBezTo>
                <a:cubicBezTo>
                  <a:pt x="499343" y="2474359"/>
                  <a:pt x="476988" y="2496715"/>
                  <a:pt x="449409" y="2496715"/>
                </a:cubicBezTo>
                <a:cubicBezTo>
                  <a:pt x="421831" y="2496715"/>
                  <a:pt x="399475" y="2474359"/>
                  <a:pt x="399475" y="2446781"/>
                </a:cubicBezTo>
                <a:close/>
                <a:moveTo>
                  <a:pt x="201130" y="2639616"/>
                </a:moveTo>
                <a:lnTo>
                  <a:pt x="203661" y="2627081"/>
                </a:lnTo>
                <a:cubicBezTo>
                  <a:pt x="211241" y="2609159"/>
                  <a:pt x="228988" y="2596584"/>
                  <a:pt x="249672" y="2596584"/>
                </a:cubicBezTo>
                <a:cubicBezTo>
                  <a:pt x="270356" y="2596584"/>
                  <a:pt x="288102" y="2609159"/>
                  <a:pt x="295682" y="2627081"/>
                </a:cubicBezTo>
                <a:lnTo>
                  <a:pt x="298213" y="2639616"/>
                </a:lnTo>
                <a:close/>
                <a:moveTo>
                  <a:pt x="199737" y="49934"/>
                </a:moveTo>
                <a:cubicBezTo>
                  <a:pt x="199737" y="22356"/>
                  <a:pt x="222093" y="0"/>
                  <a:pt x="249672" y="0"/>
                </a:cubicBezTo>
                <a:cubicBezTo>
                  <a:pt x="277250" y="0"/>
                  <a:pt x="299606" y="22356"/>
                  <a:pt x="299606" y="49934"/>
                </a:cubicBezTo>
                <a:cubicBezTo>
                  <a:pt x="299606" y="77515"/>
                  <a:pt x="277250" y="99871"/>
                  <a:pt x="249672" y="99871"/>
                </a:cubicBezTo>
                <a:cubicBezTo>
                  <a:pt x="222093" y="99871"/>
                  <a:pt x="199737" y="77515"/>
                  <a:pt x="199737" y="49934"/>
                </a:cubicBezTo>
                <a:close/>
                <a:moveTo>
                  <a:pt x="199737" y="249672"/>
                </a:moveTo>
                <a:cubicBezTo>
                  <a:pt x="199737" y="222095"/>
                  <a:pt x="222093" y="199739"/>
                  <a:pt x="249672" y="199739"/>
                </a:cubicBezTo>
                <a:cubicBezTo>
                  <a:pt x="277250" y="199739"/>
                  <a:pt x="299606" y="222095"/>
                  <a:pt x="299606" y="249672"/>
                </a:cubicBezTo>
                <a:cubicBezTo>
                  <a:pt x="299606" y="277250"/>
                  <a:pt x="277250" y="299606"/>
                  <a:pt x="249672" y="299606"/>
                </a:cubicBezTo>
                <a:cubicBezTo>
                  <a:pt x="222093" y="299606"/>
                  <a:pt x="199737" y="277250"/>
                  <a:pt x="199737" y="249672"/>
                </a:cubicBezTo>
                <a:close/>
                <a:moveTo>
                  <a:pt x="199737" y="449411"/>
                </a:moveTo>
                <a:cubicBezTo>
                  <a:pt x="199737" y="421830"/>
                  <a:pt x="222093" y="399476"/>
                  <a:pt x="249672" y="399476"/>
                </a:cubicBezTo>
                <a:cubicBezTo>
                  <a:pt x="277250" y="399476"/>
                  <a:pt x="299606" y="421830"/>
                  <a:pt x="299606" y="449411"/>
                </a:cubicBezTo>
                <a:cubicBezTo>
                  <a:pt x="299606" y="476989"/>
                  <a:pt x="277250" y="499345"/>
                  <a:pt x="249672" y="499345"/>
                </a:cubicBezTo>
                <a:cubicBezTo>
                  <a:pt x="222093" y="499345"/>
                  <a:pt x="199737" y="476989"/>
                  <a:pt x="199737" y="449411"/>
                </a:cubicBezTo>
                <a:close/>
                <a:moveTo>
                  <a:pt x="199737" y="649146"/>
                </a:moveTo>
                <a:cubicBezTo>
                  <a:pt x="199737" y="621568"/>
                  <a:pt x="222093" y="599212"/>
                  <a:pt x="249672" y="599212"/>
                </a:cubicBezTo>
                <a:cubicBezTo>
                  <a:pt x="277250" y="599212"/>
                  <a:pt x="299606" y="621568"/>
                  <a:pt x="299606" y="649146"/>
                </a:cubicBezTo>
                <a:cubicBezTo>
                  <a:pt x="299606" y="676726"/>
                  <a:pt x="277250" y="699080"/>
                  <a:pt x="249672" y="699080"/>
                </a:cubicBezTo>
                <a:cubicBezTo>
                  <a:pt x="222093" y="699080"/>
                  <a:pt x="199737" y="676726"/>
                  <a:pt x="199737" y="649146"/>
                </a:cubicBezTo>
                <a:close/>
                <a:moveTo>
                  <a:pt x="199737" y="848885"/>
                </a:moveTo>
                <a:cubicBezTo>
                  <a:pt x="199737" y="821307"/>
                  <a:pt x="222093" y="798951"/>
                  <a:pt x="249672" y="798951"/>
                </a:cubicBezTo>
                <a:cubicBezTo>
                  <a:pt x="277250" y="798951"/>
                  <a:pt x="299606" y="821307"/>
                  <a:pt x="299606" y="848885"/>
                </a:cubicBezTo>
                <a:cubicBezTo>
                  <a:pt x="299606" y="876462"/>
                  <a:pt x="277250" y="898818"/>
                  <a:pt x="249672" y="898818"/>
                </a:cubicBezTo>
                <a:cubicBezTo>
                  <a:pt x="222093" y="898818"/>
                  <a:pt x="199737" y="876462"/>
                  <a:pt x="199737" y="848885"/>
                </a:cubicBezTo>
                <a:close/>
                <a:moveTo>
                  <a:pt x="199737" y="1048621"/>
                </a:moveTo>
                <a:cubicBezTo>
                  <a:pt x="199737" y="1021042"/>
                  <a:pt x="222093" y="998686"/>
                  <a:pt x="249672" y="998686"/>
                </a:cubicBezTo>
                <a:cubicBezTo>
                  <a:pt x="277250" y="998686"/>
                  <a:pt x="299606" y="1021042"/>
                  <a:pt x="299606" y="1048621"/>
                </a:cubicBezTo>
                <a:cubicBezTo>
                  <a:pt x="299606" y="1076199"/>
                  <a:pt x="277250" y="1098555"/>
                  <a:pt x="249672" y="1098555"/>
                </a:cubicBezTo>
                <a:cubicBezTo>
                  <a:pt x="222093" y="1098555"/>
                  <a:pt x="199737" y="1076199"/>
                  <a:pt x="199737" y="1048621"/>
                </a:cubicBezTo>
                <a:close/>
                <a:moveTo>
                  <a:pt x="199737" y="1248358"/>
                </a:moveTo>
                <a:cubicBezTo>
                  <a:pt x="199737" y="1220779"/>
                  <a:pt x="222093" y="1198423"/>
                  <a:pt x="249672" y="1198423"/>
                </a:cubicBezTo>
                <a:cubicBezTo>
                  <a:pt x="277250" y="1198423"/>
                  <a:pt x="299606" y="1220779"/>
                  <a:pt x="299606" y="1248358"/>
                </a:cubicBezTo>
                <a:cubicBezTo>
                  <a:pt x="299606" y="1275936"/>
                  <a:pt x="277250" y="1298292"/>
                  <a:pt x="249672" y="1298292"/>
                </a:cubicBezTo>
                <a:cubicBezTo>
                  <a:pt x="222093" y="1298292"/>
                  <a:pt x="199737" y="1275936"/>
                  <a:pt x="199737" y="1248358"/>
                </a:cubicBezTo>
                <a:close/>
                <a:moveTo>
                  <a:pt x="199737" y="1448095"/>
                </a:moveTo>
                <a:cubicBezTo>
                  <a:pt x="199737" y="1420516"/>
                  <a:pt x="222093" y="1398161"/>
                  <a:pt x="249672" y="1398161"/>
                </a:cubicBezTo>
                <a:cubicBezTo>
                  <a:pt x="277250" y="1398161"/>
                  <a:pt x="299606" y="1420516"/>
                  <a:pt x="299606" y="1448095"/>
                </a:cubicBezTo>
                <a:cubicBezTo>
                  <a:pt x="299606" y="1475674"/>
                  <a:pt x="277250" y="1498029"/>
                  <a:pt x="249672" y="1498029"/>
                </a:cubicBezTo>
                <a:cubicBezTo>
                  <a:pt x="222093" y="1498029"/>
                  <a:pt x="199737" y="1475674"/>
                  <a:pt x="199737" y="1448095"/>
                </a:cubicBezTo>
                <a:close/>
                <a:moveTo>
                  <a:pt x="199737" y="1647832"/>
                </a:moveTo>
                <a:cubicBezTo>
                  <a:pt x="199737" y="1620254"/>
                  <a:pt x="222093" y="1597898"/>
                  <a:pt x="249672" y="1597898"/>
                </a:cubicBezTo>
                <a:cubicBezTo>
                  <a:pt x="277250" y="1597898"/>
                  <a:pt x="299606" y="1620254"/>
                  <a:pt x="299606" y="1647832"/>
                </a:cubicBezTo>
                <a:cubicBezTo>
                  <a:pt x="299606" y="1675411"/>
                  <a:pt x="277250" y="1697766"/>
                  <a:pt x="249672" y="1697766"/>
                </a:cubicBezTo>
                <a:cubicBezTo>
                  <a:pt x="222093" y="1697766"/>
                  <a:pt x="199737" y="1675411"/>
                  <a:pt x="199737" y="1647832"/>
                </a:cubicBezTo>
                <a:close/>
                <a:moveTo>
                  <a:pt x="199737" y="1847569"/>
                </a:moveTo>
                <a:cubicBezTo>
                  <a:pt x="199737" y="1819991"/>
                  <a:pt x="222093" y="1797635"/>
                  <a:pt x="249672" y="1797635"/>
                </a:cubicBezTo>
                <a:cubicBezTo>
                  <a:pt x="277250" y="1797635"/>
                  <a:pt x="299606" y="1819991"/>
                  <a:pt x="299606" y="1847569"/>
                </a:cubicBezTo>
                <a:cubicBezTo>
                  <a:pt x="299606" y="1875148"/>
                  <a:pt x="277250" y="1897504"/>
                  <a:pt x="249672" y="1897504"/>
                </a:cubicBezTo>
                <a:cubicBezTo>
                  <a:pt x="222093" y="1897504"/>
                  <a:pt x="199737" y="1875148"/>
                  <a:pt x="199737" y="1847569"/>
                </a:cubicBezTo>
                <a:close/>
                <a:moveTo>
                  <a:pt x="199737" y="2047307"/>
                </a:moveTo>
                <a:cubicBezTo>
                  <a:pt x="199737" y="2019728"/>
                  <a:pt x="222093" y="1997372"/>
                  <a:pt x="249672" y="1997372"/>
                </a:cubicBezTo>
                <a:cubicBezTo>
                  <a:pt x="277250" y="1997372"/>
                  <a:pt x="299606" y="2019728"/>
                  <a:pt x="299606" y="2047307"/>
                </a:cubicBezTo>
                <a:cubicBezTo>
                  <a:pt x="299606" y="2074885"/>
                  <a:pt x="277250" y="2097241"/>
                  <a:pt x="249672" y="2097241"/>
                </a:cubicBezTo>
                <a:cubicBezTo>
                  <a:pt x="222093" y="2097241"/>
                  <a:pt x="199737" y="2074885"/>
                  <a:pt x="199737" y="2047307"/>
                </a:cubicBezTo>
                <a:close/>
                <a:moveTo>
                  <a:pt x="199737" y="2247044"/>
                </a:moveTo>
                <a:cubicBezTo>
                  <a:pt x="199737" y="2219465"/>
                  <a:pt x="222093" y="2197109"/>
                  <a:pt x="249672" y="2197109"/>
                </a:cubicBezTo>
                <a:cubicBezTo>
                  <a:pt x="277250" y="2197109"/>
                  <a:pt x="299606" y="2219465"/>
                  <a:pt x="299606" y="2247044"/>
                </a:cubicBezTo>
                <a:cubicBezTo>
                  <a:pt x="299606" y="2274622"/>
                  <a:pt x="277250" y="2296978"/>
                  <a:pt x="249672" y="2296978"/>
                </a:cubicBezTo>
                <a:cubicBezTo>
                  <a:pt x="222093" y="2296978"/>
                  <a:pt x="199737" y="2274622"/>
                  <a:pt x="199737" y="2247044"/>
                </a:cubicBezTo>
                <a:close/>
                <a:moveTo>
                  <a:pt x="199737" y="2446781"/>
                </a:moveTo>
                <a:cubicBezTo>
                  <a:pt x="199737" y="2419202"/>
                  <a:pt x="222093" y="2396847"/>
                  <a:pt x="249672" y="2396847"/>
                </a:cubicBezTo>
                <a:cubicBezTo>
                  <a:pt x="277250" y="2396847"/>
                  <a:pt x="299606" y="2419202"/>
                  <a:pt x="299606" y="2446781"/>
                </a:cubicBezTo>
                <a:cubicBezTo>
                  <a:pt x="299606" y="2474359"/>
                  <a:pt x="277250" y="2496715"/>
                  <a:pt x="249672" y="2496715"/>
                </a:cubicBezTo>
                <a:cubicBezTo>
                  <a:pt x="222093" y="2496715"/>
                  <a:pt x="199737" y="2474359"/>
                  <a:pt x="199737" y="2446781"/>
                </a:cubicBezTo>
                <a:close/>
                <a:moveTo>
                  <a:pt x="1393" y="2639616"/>
                </a:moveTo>
                <a:lnTo>
                  <a:pt x="3924" y="2627081"/>
                </a:lnTo>
                <a:cubicBezTo>
                  <a:pt x="11504" y="2609159"/>
                  <a:pt x="29251" y="2596584"/>
                  <a:pt x="49934" y="2596584"/>
                </a:cubicBezTo>
                <a:cubicBezTo>
                  <a:pt x="70618" y="2596584"/>
                  <a:pt x="88365" y="2609159"/>
                  <a:pt x="95945" y="2627081"/>
                </a:cubicBezTo>
                <a:lnTo>
                  <a:pt x="98476" y="2639616"/>
                </a:lnTo>
                <a:close/>
                <a:moveTo>
                  <a:pt x="0" y="49934"/>
                </a:moveTo>
                <a:cubicBezTo>
                  <a:pt x="0" y="22356"/>
                  <a:pt x="22356" y="0"/>
                  <a:pt x="49934" y="0"/>
                </a:cubicBezTo>
                <a:cubicBezTo>
                  <a:pt x="77513" y="0"/>
                  <a:pt x="99869" y="22356"/>
                  <a:pt x="99869" y="49934"/>
                </a:cubicBezTo>
                <a:cubicBezTo>
                  <a:pt x="99869" y="77515"/>
                  <a:pt x="77513" y="99871"/>
                  <a:pt x="49934" y="99871"/>
                </a:cubicBezTo>
                <a:cubicBezTo>
                  <a:pt x="22356" y="99871"/>
                  <a:pt x="0" y="77515"/>
                  <a:pt x="0" y="49934"/>
                </a:cubicBezTo>
                <a:close/>
                <a:moveTo>
                  <a:pt x="0" y="249672"/>
                </a:moveTo>
                <a:cubicBezTo>
                  <a:pt x="0" y="222095"/>
                  <a:pt x="22356" y="199739"/>
                  <a:pt x="49934" y="199739"/>
                </a:cubicBezTo>
                <a:cubicBezTo>
                  <a:pt x="77513" y="199739"/>
                  <a:pt x="99869" y="222095"/>
                  <a:pt x="99869" y="249672"/>
                </a:cubicBezTo>
                <a:cubicBezTo>
                  <a:pt x="99869" y="277250"/>
                  <a:pt x="77513" y="299606"/>
                  <a:pt x="49934" y="299606"/>
                </a:cubicBezTo>
                <a:cubicBezTo>
                  <a:pt x="22356" y="299606"/>
                  <a:pt x="0" y="277250"/>
                  <a:pt x="0" y="249672"/>
                </a:cubicBezTo>
                <a:close/>
                <a:moveTo>
                  <a:pt x="0" y="449411"/>
                </a:moveTo>
                <a:cubicBezTo>
                  <a:pt x="0" y="421830"/>
                  <a:pt x="22356" y="399476"/>
                  <a:pt x="49934" y="399476"/>
                </a:cubicBezTo>
                <a:cubicBezTo>
                  <a:pt x="77513" y="399476"/>
                  <a:pt x="99869" y="421830"/>
                  <a:pt x="99869" y="449411"/>
                </a:cubicBezTo>
                <a:cubicBezTo>
                  <a:pt x="99869" y="476989"/>
                  <a:pt x="77513" y="499345"/>
                  <a:pt x="49934" y="499345"/>
                </a:cubicBezTo>
                <a:cubicBezTo>
                  <a:pt x="22356" y="499345"/>
                  <a:pt x="0" y="476989"/>
                  <a:pt x="0" y="449411"/>
                </a:cubicBezTo>
                <a:close/>
                <a:moveTo>
                  <a:pt x="0" y="649146"/>
                </a:moveTo>
                <a:cubicBezTo>
                  <a:pt x="0" y="621568"/>
                  <a:pt x="22356" y="599212"/>
                  <a:pt x="49934" y="599212"/>
                </a:cubicBezTo>
                <a:cubicBezTo>
                  <a:pt x="77513" y="599212"/>
                  <a:pt x="99869" y="621568"/>
                  <a:pt x="99869" y="649146"/>
                </a:cubicBezTo>
                <a:cubicBezTo>
                  <a:pt x="99869" y="676726"/>
                  <a:pt x="77513" y="699080"/>
                  <a:pt x="49934" y="699080"/>
                </a:cubicBezTo>
                <a:cubicBezTo>
                  <a:pt x="22356" y="699080"/>
                  <a:pt x="0" y="676726"/>
                  <a:pt x="0" y="649146"/>
                </a:cubicBezTo>
                <a:close/>
                <a:moveTo>
                  <a:pt x="0" y="848885"/>
                </a:moveTo>
                <a:cubicBezTo>
                  <a:pt x="0" y="821307"/>
                  <a:pt x="22356" y="798951"/>
                  <a:pt x="49934" y="798951"/>
                </a:cubicBezTo>
                <a:cubicBezTo>
                  <a:pt x="77513" y="798951"/>
                  <a:pt x="99869" y="821307"/>
                  <a:pt x="99869" y="848885"/>
                </a:cubicBezTo>
                <a:cubicBezTo>
                  <a:pt x="99869" y="876462"/>
                  <a:pt x="77513" y="898818"/>
                  <a:pt x="49934" y="898818"/>
                </a:cubicBezTo>
                <a:cubicBezTo>
                  <a:pt x="22356" y="898818"/>
                  <a:pt x="0" y="876462"/>
                  <a:pt x="0" y="848885"/>
                </a:cubicBezTo>
                <a:close/>
                <a:moveTo>
                  <a:pt x="0" y="1048621"/>
                </a:moveTo>
                <a:cubicBezTo>
                  <a:pt x="0" y="1021042"/>
                  <a:pt x="22356" y="998686"/>
                  <a:pt x="49934" y="998686"/>
                </a:cubicBezTo>
                <a:cubicBezTo>
                  <a:pt x="77513" y="998686"/>
                  <a:pt x="99869" y="1021042"/>
                  <a:pt x="99869" y="1048621"/>
                </a:cubicBezTo>
                <a:cubicBezTo>
                  <a:pt x="99869" y="1076199"/>
                  <a:pt x="77513" y="1098555"/>
                  <a:pt x="49934" y="1098555"/>
                </a:cubicBezTo>
                <a:cubicBezTo>
                  <a:pt x="22356" y="1098555"/>
                  <a:pt x="0" y="1076199"/>
                  <a:pt x="0" y="1048621"/>
                </a:cubicBezTo>
                <a:close/>
                <a:moveTo>
                  <a:pt x="0" y="1248358"/>
                </a:moveTo>
                <a:cubicBezTo>
                  <a:pt x="0" y="1220779"/>
                  <a:pt x="22356" y="1198423"/>
                  <a:pt x="49934" y="1198423"/>
                </a:cubicBezTo>
                <a:cubicBezTo>
                  <a:pt x="77513" y="1198423"/>
                  <a:pt x="99869" y="1220779"/>
                  <a:pt x="99869" y="1248358"/>
                </a:cubicBezTo>
                <a:cubicBezTo>
                  <a:pt x="99869" y="1275936"/>
                  <a:pt x="77513" y="1298292"/>
                  <a:pt x="49934" y="1298292"/>
                </a:cubicBezTo>
                <a:cubicBezTo>
                  <a:pt x="22356" y="1298292"/>
                  <a:pt x="0" y="1275936"/>
                  <a:pt x="0" y="1248358"/>
                </a:cubicBezTo>
                <a:close/>
                <a:moveTo>
                  <a:pt x="0" y="1448095"/>
                </a:moveTo>
                <a:cubicBezTo>
                  <a:pt x="0" y="1420516"/>
                  <a:pt x="22356" y="1398161"/>
                  <a:pt x="49934" y="1398161"/>
                </a:cubicBezTo>
                <a:cubicBezTo>
                  <a:pt x="77513" y="1398161"/>
                  <a:pt x="99869" y="1420516"/>
                  <a:pt x="99869" y="1448095"/>
                </a:cubicBezTo>
                <a:cubicBezTo>
                  <a:pt x="99869" y="1475674"/>
                  <a:pt x="77513" y="1498029"/>
                  <a:pt x="49934" y="1498029"/>
                </a:cubicBezTo>
                <a:cubicBezTo>
                  <a:pt x="22356" y="1498029"/>
                  <a:pt x="0" y="1475674"/>
                  <a:pt x="0" y="1448095"/>
                </a:cubicBezTo>
                <a:close/>
                <a:moveTo>
                  <a:pt x="0" y="1647832"/>
                </a:moveTo>
                <a:cubicBezTo>
                  <a:pt x="0" y="1620254"/>
                  <a:pt x="22356" y="1597898"/>
                  <a:pt x="49934" y="1597898"/>
                </a:cubicBezTo>
                <a:cubicBezTo>
                  <a:pt x="77513" y="1597898"/>
                  <a:pt x="99869" y="1620254"/>
                  <a:pt x="99869" y="1647832"/>
                </a:cubicBezTo>
                <a:cubicBezTo>
                  <a:pt x="99869" y="1675411"/>
                  <a:pt x="77513" y="1697766"/>
                  <a:pt x="49934" y="1697766"/>
                </a:cubicBezTo>
                <a:cubicBezTo>
                  <a:pt x="22356" y="1697766"/>
                  <a:pt x="0" y="1675411"/>
                  <a:pt x="0" y="1647832"/>
                </a:cubicBezTo>
                <a:close/>
                <a:moveTo>
                  <a:pt x="0" y="1847569"/>
                </a:moveTo>
                <a:cubicBezTo>
                  <a:pt x="0" y="1819991"/>
                  <a:pt x="22356" y="1797635"/>
                  <a:pt x="49934" y="1797635"/>
                </a:cubicBezTo>
                <a:cubicBezTo>
                  <a:pt x="77513" y="1797635"/>
                  <a:pt x="99869" y="1819991"/>
                  <a:pt x="99869" y="1847569"/>
                </a:cubicBezTo>
                <a:cubicBezTo>
                  <a:pt x="99869" y="1875148"/>
                  <a:pt x="77513" y="1897504"/>
                  <a:pt x="49934" y="1897504"/>
                </a:cubicBezTo>
                <a:cubicBezTo>
                  <a:pt x="22356" y="1897504"/>
                  <a:pt x="0" y="1875148"/>
                  <a:pt x="0" y="1847569"/>
                </a:cubicBezTo>
                <a:close/>
                <a:moveTo>
                  <a:pt x="0" y="2047307"/>
                </a:moveTo>
                <a:cubicBezTo>
                  <a:pt x="0" y="2019728"/>
                  <a:pt x="22356" y="1997372"/>
                  <a:pt x="49934" y="1997372"/>
                </a:cubicBezTo>
                <a:cubicBezTo>
                  <a:pt x="77513" y="1997372"/>
                  <a:pt x="99869" y="2019728"/>
                  <a:pt x="99869" y="2047307"/>
                </a:cubicBezTo>
                <a:cubicBezTo>
                  <a:pt x="99869" y="2074885"/>
                  <a:pt x="77513" y="2097241"/>
                  <a:pt x="49934" y="2097241"/>
                </a:cubicBezTo>
                <a:cubicBezTo>
                  <a:pt x="22356" y="2097241"/>
                  <a:pt x="0" y="2074885"/>
                  <a:pt x="0" y="2047307"/>
                </a:cubicBezTo>
                <a:close/>
                <a:moveTo>
                  <a:pt x="0" y="2247044"/>
                </a:moveTo>
                <a:cubicBezTo>
                  <a:pt x="0" y="2219465"/>
                  <a:pt x="22356" y="2197109"/>
                  <a:pt x="49934" y="2197109"/>
                </a:cubicBezTo>
                <a:cubicBezTo>
                  <a:pt x="77513" y="2197109"/>
                  <a:pt x="99869" y="2219465"/>
                  <a:pt x="99869" y="2247044"/>
                </a:cubicBezTo>
                <a:cubicBezTo>
                  <a:pt x="99869" y="2274622"/>
                  <a:pt x="77513" y="2296978"/>
                  <a:pt x="49934" y="2296978"/>
                </a:cubicBezTo>
                <a:cubicBezTo>
                  <a:pt x="22356" y="2296978"/>
                  <a:pt x="0" y="2274622"/>
                  <a:pt x="0" y="2247044"/>
                </a:cubicBezTo>
                <a:close/>
                <a:moveTo>
                  <a:pt x="0" y="2446781"/>
                </a:moveTo>
                <a:cubicBezTo>
                  <a:pt x="0" y="2419202"/>
                  <a:pt x="22356" y="2396847"/>
                  <a:pt x="49934" y="2396847"/>
                </a:cubicBezTo>
                <a:cubicBezTo>
                  <a:pt x="77513" y="2396847"/>
                  <a:pt x="99869" y="2419202"/>
                  <a:pt x="99869" y="2446781"/>
                </a:cubicBezTo>
                <a:cubicBezTo>
                  <a:pt x="99869" y="2474359"/>
                  <a:pt x="77513" y="2496715"/>
                  <a:pt x="49934" y="2496715"/>
                </a:cubicBezTo>
                <a:cubicBezTo>
                  <a:pt x="22356" y="2496715"/>
                  <a:pt x="0" y="2474359"/>
                  <a:pt x="0" y="244678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accent2">
                  <a:alpha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258938" y="870977"/>
            <a:ext cx="1852316" cy="31726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3116" y="555216"/>
            <a:ext cx="803948" cy="584313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0" y="-101600"/>
            <a:ext cx="12725400" cy="70612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601341" y="1155118"/>
            <a:ext cx="3917557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总体时间规划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601342" y="1819831"/>
            <a:ext cx="3917557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7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从考研决定到考试，分基础、强化、冲刺阶段，基础阶段重在打基础，强化阶段提升能力，冲刺阶段模拟考试。
每周安排学习时间，每天保证6- 8小时学习，根据科目难度分配时间，如数学多花时间。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45348" y="2729638"/>
            <a:ext cx="3917557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科目学习顺序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1651" y="3388410"/>
            <a:ext cx="3917557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先学公共课英语、政治，再学专业课，英语单词每天背，政治后期刷题。
专业课根据难易程度安排，难的专业课早开始，如理工科专业课公式多。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601341" y="4254793"/>
            <a:ext cx="3917557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目标设定与调整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01343" y="4869071"/>
            <a:ext cx="3917557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初设目标分数，根据模拟考试成绩调整，如英语目标60分，模拟50分则调整策略。
目标要具体可衡量，如每天背50个单词，每周做一套数学真题。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987553" y="1704875"/>
            <a:ext cx="1417052" cy="775193"/>
          </a:xfrm>
          <a:prstGeom prst="rightArrow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172652" y="1514819"/>
            <a:ext cx="1155309" cy="115530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269926" y="1612092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86400" y="1828565"/>
            <a:ext cx="527814" cy="52781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4787395" y="3230030"/>
            <a:ext cx="1417052" cy="77519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5864039" y="3039974"/>
            <a:ext cx="1155309" cy="115530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5961313" y="3137247"/>
            <a:ext cx="960761" cy="960759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6177787" y="3373496"/>
            <a:ext cx="527812" cy="488262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987553" y="4755185"/>
            <a:ext cx="1417052" cy="775193"/>
          </a:xfrm>
          <a:prstGeom prst="rightArrow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172652" y="4565129"/>
            <a:ext cx="1155309" cy="115530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269926" y="4662402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486400" y="4911735"/>
            <a:ext cx="527814" cy="46209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2E8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制定备考计划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4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25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27000" y="-101600"/>
            <a:ext cx="12725400" cy="70612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58938" y="2259295"/>
            <a:ext cx="771495" cy="3104876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139700" dist="38100" dir="2700015" rotWithShape="0">
              <a:schemeClr val="accent1">
                <a:lumMod val="100000"/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flipV="1">
            <a:off x="1195848" y="2259290"/>
            <a:ext cx="4617752" cy="3104876"/>
          </a:xfrm>
          <a:custGeom>
            <a:avLst/>
            <a:gdLst>
              <a:gd name="connsiteX0" fmla="*/ 41650 w 3720467"/>
              <a:gd name="connsiteY0" fmla="*/ 0 h 1376497"/>
              <a:gd name="connsiteX1" fmla="*/ 3720467 w 3720467"/>
              <a:gd name="connsiteY1" fmla="*/ 0 h 1376497"/>
              <a:gd name="connsiteX2" fmla="*/ 3720467 w 3720467"/>
              <a:gd name="connsiteY2" fmla="*/ 1376497 h 1376497"/>
              <a:gd name="connsiteX3" fmla="*/ 41650 w 3720467"/>
              <a:gd name="connsiteY3" fmla="*/ 1376497 h 1376497"/>
              <a:gd name="connsiteX4" fmla="*/ 41650 w 3720467"/>
              <a:gd name="connsiteY4" fmla="*/ 0 h 1376497"/>
            </a:gdLst>
            <a:ahLst/>
            <a:cxnLst/>
            <a:rect l="l" t="t" r="r" b="b"/>
            <a:pathLst>
              <a:path w="3720467" h="1376497">
                <a:moveTo>
                  <a:pt x="41650" y="0"/>
                </a:moveTo>
                <a:lnTo>
                  <a:pt x="3720467" y="0"/>
                </a:lnTo>
                <a:lnTo>
                  <a:pt x="3720467" y="1376497"/>
                </a:lnTo>
                <a:lnTo>
                  <a:pt x="41650" y="1376497"/>
                </a:lnTo>
                <a:cubicBezTo>
                  <a:pt x="-118988" y="930021"/>
                  <a:pt x="251715" y="520616"/>
                  <a:pt x="4165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39700" dist="38100" dir="2700015" rotWithShape="0">
              <a:schemeClr val="accent1">
                <a:lumMod val="100000"/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58938" y="2259295"/>
            <a:ext cx="66383" cy="310487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139700" dist="38100" dir="2700015" rotWithShape="0">
              <a:schemeClr val="accent1">
                <a:lumMod val="100000"/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1537655" y="3221527"/>
            <a:ext cx="110179" cy="110179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3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dist="38100" dir="2700015" rotWithShape="0">
              <a:schemeClr val="accent1">
                <a:lumMod val="100000"/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7" name="标题 1"/>
          <p:cNvCxnSpPr/>
          <p:nvPr>
            <p:custDataLst>
              <p:tags r:id="rId5"/>
            </p:custDataLst>
          </p:nvPr>
        </p:nvCxnSpPr>
        <p:spPr>
          <a:xfrm>
            <a:off x="1647835" y="3276616"/>
            <a:ext cx="381600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608700" y="2369464"/>
            <a:ext cx="3847783" cy="7027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362E88">
                        <a:alpha val="100000"/>
                      </a:srgbClr>
                    </a:gs>
                    <a:gs pos="100000">
                      <a:srgbClr val="292366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应对备考压力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1676339" y="3406507"/>
            <a:ext cx="3847783" cy="18176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保持积极心态，遇到困难不退缩，如模拟考成绩不理想要分析原因。
适当放松，如运动、听音乐，缓解压力，保持精力充沛。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378401" y="2259294"/>
            <a:ext cx="771495" cy="3104876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139700" dist="38100" dir="2700015" rotWithShape="0">
              <a:schemeClr val="accent1">
                <a:lumMod val="100000"/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 flipV="1">
            <a:off x="6915311" y="2259290"/>
            <a:ext cx="4617752" cy="3104876"/>
          </a:xfrm>
          <a:custGeom>
            <a:avLst/>
            <a:gdLst>
              <a:gd name="connsiteX0" fmla="*/ 41650 w 3720467"/>
              <a:gd name="connsiteY0" fmla="*/ 0 h 1376497"/>
              <a:gd name="connsiteX1" fmla="*/ 3720467 w 3720467"/>
              <a:gd name="connsiteY1" fmla="*/ 0 h 1376497"/>
              <a:gd name="connsiteX2" fmla="*/ 3720467 w 3720467"/>
              <a:gd name="connsiteY2" fmla="*/ 1376497 h 1376497"/>
              <a:gd name="connsiteX3" fmla="*/ 41650 w 3720467"/>
              <a:gd name="connsiteY3" fmla="*/ 1376497 h 1376497"/>
              <a:gd name="connsiteX4" fmla="*/ 41650 w 3720467"/>
              <a:gd name="connsiteY4" fmla="*/ 0 h 1376497"/>
            </a:gdLst>
            <a:ahLst/>
            <a:cxnLst/>
            <a:rect l="l" t="t" r="r" b="b"/>
            <a:pathLst>
              <a:path w="3720467" h="1376497">
                <a:moveTo>
                  <a:pt x="41650" y="0"/>
                </a:moveTo>
                <a:lnTo>
                  <a:pt x="3720467" y="0"/>
                </a:lnTo>
                <a:lnTo>
                  <a:pt x="3720467" y="1376497"/>
                </a:lnTo>
                <a:lnTo>
                  <a:pt x="41650" y="1376497"/>
                </a:lnTo>
                <a:cubicBezTo>
                  <a:pt x="-118988" y="930021"/>
                  <a:pt x="251715" y="520616"/>
                  <a:pt x="4165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39700" dist="38100" dir="2700015" rotWithShape="0">
              <a:schemeClr val="accent1">
                <a:lumMod val="100000"/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6378403" y="2259294"/>
            <a:ext cx="66383" cy="3104876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139700" dist="38100" dir="2700015" rotWithShape="0">
              <a:schemeClr val="accent1">
                <a:lumMod val="100000"/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7257119" y="3205668"/>
            <a:ext cx="110179" cy="110179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3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dist="38100" dir="2700015" rotWithShape="0">
              <a:schemeClr val="accent1">
                <a:lumMod val="100000"/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4" name="标题 1"/>
          <p:cNvCxnSpPr/>
          <p:nvPr>
            <p:custDataLst>
              <p:tags r:id="rId12"/>
            </p:custDataLst>
          </p:nvPr>
        </p:nvCxnSpPr>
        <p:spPr>
          <a:xfrm>
            <a:off x="7367298" y="3260757"/>
            <a:ext cx="381600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7328163" y="2369464"/>
            <a:ext cx="3847783" cy="7027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noAutofit/>
          </a:bodyPr>
          <a:lstStyle/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gradFill>
                  <a:gsLst>
                    <a:gs pos="0">
                      <a:srgbClr val="362E88">
                        <a:alpha val="100000"/>
                      </a:srgbClr>
                    </a:gs>
                    <a:gs pos="100000">
                      <a:srgbClr val="292366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坚持就是胜利</a:t>
            </a:r>
            <a:endParaRPr kumimoji="1" lang="en-US" altLang="zh-CN" sz="1600" b="1">
              <a:ln w="12700">
                <a:noFill/>
              </a:ln>
              <a:gradFill>
                <a:gsLst>
                  <a:gs pos="0">
                    <a:srgbClr val="362E88">
                      <a:alpha val="100000"/>
                    </a:srgbClr>
                  </a:gs>
                  <a:gs pos="100000">
                    <a:srgbClr val="292366">
                      <a:alpha val="100000"/>
                    </a:srgbClr>
                  </a:gs>
                </a:gsLst>
                <a:lin ang="2700000" scaled="0"/>
              </a:gra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7395804" y="3406507"/>
            <a:ext cx="3847783" cy="18176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每天完成自己的学习任务，不要过度焦虑，不要假努力。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
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考试时不要受之前考的科目影响，谁也不知道每年的难度变动，坚持完成每一个科目的考试就有希望。</a:t>
            </a:r>
            <a:endParaRPr kumimoji="1" lang="zh-CN" altLang="en-US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65716" y="326456"/>
            <a:ext cx="10753183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62E8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心态调整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342899" y="356192"/>
            <a:ext cx="341434" cy="396000"/>
          </a:xfrm>
          <a:prstGeom prst="parallelogram">
            <a:avLst>
              <a:gd name="adj" fmla="val 83922"/>
            </a:avLst>
          </a:prstGeom>
          <a:solidFill>
            <a:schemeClr val="accent1">
              <a:lumMod val="60000"/>
              <a:lumOff val="40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 flipV="1">
            <a:off x="0" y="356192"/>
            <a:ext cx="569896" cy="396000"/>
          </a:xfrm>
          <a:custGeom>
            <a:avLst/>
            <a:gdLst>
              <a:gd name="connsiteX0" fmla="*/ 569896 w 569896"/>
              <a:gd name="connsiteY0" fmla="*/ 325652 h 325652"/>
              <a:gd name="connsiteX1" fmla="*/ 0 w 569896"/>
              <a:gd name="connsiteY1" fmla="*/ 325652 h 325652"/>
              <a:gd name="connsiteX2" fmla="*/ 273294 w 569896"/>
              <a:gd name="connsiteY2" fmla="*/ 0 h 325652"/>
              <a:gd name="connsiteX3" fmla="*/ 569896 w 569896"/>
              <a:gd name="connsiteY3" fmla="*/ 0 h 325652"/>
            </a:gdLst>
            <a:ahLst/>
            <a:cxnLst/>
            <a:rect l="l" t="t" r="r" b="b"/>
            <a:pathLst>
              <a:path w="569896" h="325652">
                <a:moveTo>
                  <a:pt x="569896" y="325652"/>
                </a:moveTo>
                <a:lnTo>
                  <a:pt x="0" y="325652"/>
                </a:lnTo>
                <a:lnTo>
                  <a:pt x="273294" y="0"/>
                </a:lnTo>
                <a:lnTo>
                  <a:pt x="569896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>
            <a:off x="404053" y="924812"/>
            <a:ext cx="3406412" cy="0"/>
          </a:xfrm>
          <a:prstGeom prst="line">
            <a:avLst/>
          </a:prstGeom>
          <a:noFill/>
          <a:ln w="6350" cap="sq">
            <a:gradFill>
              <a:gsLst>
                <a:gs pos="4000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  <p:cxnSp>
        <p:nvCxnSpPr>
          <p:cNvPr id="21" name="标题 1"/>
          <p:cNvCxnSpPr/>
          <p:nvPr/>
        </p:nvCxnSpPr>
        <p:spPr>
          <a:xfrm>
            <a:off x="1597853" y="865774"/>
            <a:ext cx="2733312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10800000" scaled="0"/>
            </a:gradFill>
            <a:miter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6730581" y="1934444"/>
            <a:ext cx="337810" cy="339256"/>
          </a:xfrm>
          <a:custGeom>
            <a:avLst/>
            <a:gdLst/>
            <a:ahLst/>
            <a:cxnLst/>
            <a:rect l="l" t="t" r="r" b="b"/>
            <a:pathLst>
              <a:path w="699" h="702" extrusionOk="0">
                <a:moveTo>
                  <a:pt x="348" y="0"/>
                </a:moveTo>
                <a:cubicBezTo>
                  <a:pt x="154" y="0"/>
                  <a:pt x="1" y="158"/>
                  <a:pt x="1" y="351"/>
                </a:cubicBezTo>
                <a:cubicBezTo>
                  <a:pt x="1" y="544"/>
                  <a:pt x="154" y="702"/>
                  <a:pt x="348" y="702"/>
                </a:cubicBezTo>
                <a:cubicBezTo>
                  <a:pt x="541" y="702"/>
                  <a:pt x="698" y="544"/>
                  <a:pt x="698" y="351"/>
                </a:cubicBezTo>
                <a:cubicBezTo>
                  <a:pt x="698" y="158"/>
                  <a:pt x="541" y="0"/>
                  <a:pt x="348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436186" y="-139700"/>
            <a:ext cx="3755814" cy="6327036"/>
          </a:xfrm>
          <a:custGeom>
            <a:avLst/>
            <a:gdLst/>
            <a:ahLst/>
            <a:cxnLst/>
            <a:rect l="l" t="t" r="r" b="b"/>
            <a:pathLst>
              <a:path w="31119" h="29766" extrusionOk="0">
                <a:moveTo>
                  <a:pt x="298" y="0"/>
                </a:moveTo>
                <a:cubicBezTo>
                  <a:pt x="1" y="1951"/>
                  <a:pt x="534" y="4034"/>
                  <a:pt x="1794" y="5558"/>
                </a:cubicBezTo>
                <a:cubicBezTo>
                  <a:pt x="3204" y="7262"/>
                  <a:pt x="5569" y="8665"/>
                  <a:pt x="5394" y="10869"/>
                </a:cubicBezTo>
                <a:cubicBezTo>
                  <a:pt x="5344" y="11510"/>
                  <a:pt x="5061" y="12129"/>
                  <a:pt x="5101" y="12773"/>
                </a:cubicBezTo>
                <a:cubicBezTo>
                  <a:pt x="5176" y="13969"/>
                  <a:pt x="6296" y="14806"/>
                  <a:pt x="7373" y="15328"/>
                </a:cubicBezTo>
                <a:cubicBezTo>
                  <a:pt x="8447" y="15855"/>
                  <a:pt x="9664" y="16302"/>
                  <a:pt x="10297" y="17315"/>
                </a:cubicBezTo>
                <a:cubicBezTo>
                  <a:pt x="11185" y="18728"/>
                  <a:pt x="10569" y="20546"/>
                  <a:pt x="10354" y="22200"/>
                </a:cubicBezTo>
                <a:cubicBezTo>
                  <a:pt x="10000" y="24920"/>
                  <a:pt x="10995" y="27711"/>
                  <a:pt x="12802" y="29766"/>
                </a:cubicBezTo>
                <a:lnTo>
                  <a:pt x="31119" y="29766"/>
                </a:lnTo>
                <a:lnTo>
                  <a:pt x="31119" y="10511"/>
                </a:lnTo>
                <a:cubicBezTo>
                  <a:pt x="31112" y="10511"/>
                  <a:pt x="31105" y="10508"/>
                  <a:pt x="31101" y="10504"/>
                </a:cubicBezTo>
                <a:cubicBezTo>
                  <a:pt x="29412" y="9731"/>
                  <a:pt x="28188" y="8192"/>
                  <a:pt x="27279" y="6571"/>
                </a:cubicBezTo>
                <a:cubicBezTo>
                  <a:pt x="27010" y="6099"/>
                  <a:pt x="26760" y="5605"/>
                  <a:pt x="26384" y="5215"/>
                </a:cubicBezTo>
                <a:cubicBezTo>
                  <a:pt x="25668" y="4470"/>
                  <a:pt x="24588" y="4180"/>
                  <a:pt x="23811" y="3497"/>
                </a:cubicBezTo>
                <a:cubicBezTo>
                  <a:pt x="23131" y="2896"/>
                  <a:pt x="22734" y="2015"/>
                  <a:pt x="22598" y="1117"/>
                </a:cubicBezTo>
                <a:cubicBezTo>
                  <a:pt x="22540" y="741"/>
                  <a:pt x="22548" y="369"/>
                  <a:pt x="2256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597253" y="-38100"/>
            <a:ext cx="4884216" cy="7041083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17454"/>
                </a:lnTo>
                <a:cubicBezTo>
                  <a:pt x="35095" y="17103"/>
                  <a:pt x="33416" y="16402"/>
                  <a:pt x="32210" y="15013"/>
                </a:cubicBezTo>
                <a:cubicBezTo>
                  <a:pt x="31591" y="14301"/>
                  <a:pt x="31147" y="13449"/>
                  <a:pt x="30507" y="12759"/>
                </a:cubicBezTo>
                <a:cubicBezTo>
                  <a:pt x="28906" y="11036"/>
                  <a:pt x="26448" y="10627"/>
                  <a:pt x="24031" y="10627"/>
                </a:cubicBezTo>
                <a:cubicBezTo>
                  <a:pt x="23465" y="10627"/>
                  <a:pt x="22901" y="10650"/>
                  <a:pt x="22351" y="10683"/>
                </a:cubicBezTo>
                <a:cubicBezTo>
                  <a:pt x="21735" y="10719"/>
                  <a:pt x="21114" y="10762"/>
                  <a:pt x="20497" y="10762"/>
                </a:cubicBezTo>
                <a:cubicBezTo>
                  <a:pt x="19837" y="10762"/>
                  <a:pt x="19182" y="10713"/>
                  <a:pt x="18543" y="10554"/>
                </a:cubicBezTo>
                <a:cubicBezTo>
                  <a:pt x="17308" y="10246"/>
                  <a:pt x="16116" y="9437"/>
                  <a:pt x="15715" y="8228"/>
                </a:cubicBezTo>
                <a:cubicBezTo>
                  <a:pt x="15332" y="7075"/>
                  <a:pt x="15690" y="5694"/>
                  <a:pt x="15010" y="4688"/>
                </a:cubicBezTo>
                <a:cubicBezTo>
                  <a:pt x="14198" y="3486"/>
                  <a:pt x="12455" y="3532"/>
                  <a:pt x="11084" y="3064"/>
                </a:cubicBezTo>
                <a:cubicBezTo>
                  <a:pt x="9699" y="2588"/>
                  <a:pt x="8554" y="1450"/>
                  <a:pt x="8082" y="65"/>
                </a:cubicBezTo>
                <a:cubicBezTo>
                  <a:pt x="8074" y="43"/>
                  <a:pt x="8067" y="22"/>
                  <a:pt x="8064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434784" y="0"/>
            <a:ext cx="4757216" cy="685800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23438"/>
                </a:lnTo>
                <a:cubicBezTo>
                  <a:pt x="36344" y="23574"/>
                  <a:pt x="35771" y="23717"/>
                  <a:pt x="35202" y="23839"/>
                </a:cubicBezTo>
                <a:cubicBezTo>
                  <a:pt x="33821" y="24143"/>
                  <a:pt x="32399" y="24335"/>
                  <a:pt x="30985" y="24335"/>
                </a:cubicBezTo>
                <a:cubicBezTo>
                  <a:pt x="29869" y="24335"/>
                  <a:pt x="28758" y="24215"/>
                  <a:pt x="27676" y="23935"/>
                </a:cubicBezTo>
                <a:cubicBezTo>
                  <a:pt x="25224" y="23295"/>
                  <a:pt x="22934" y="21756"/>
                  <a:pt x="21789" y="19498"/>
                </a:cubicBezTo>
                <a:cubicBezTo>
                  <a:pt x="21173" y="18284"/>
                  <a:pt x="20880" y="16881"/>
                  <a:pt x="19971" y="15872"/>
                </a:cubicBezTo>
                <a:cubicBezTo>
                  <a:pt x="17881" y="13557"/>
                  <a:pt x="13504" y="14290"/>
                  <a:pt x="11836" y="11653"/>
                </a:cubicBezTo>
                <a:cubicBezTo>
                  <a:pt x="10802" y="10021"/>
                  <a:pt x="11328" y="7759"/>
                  <a:pt x="10336" y="6102"/>
                </a:cubicBezTo>
                <a:cubicBezTo>
                  <a:pt x="9191" y="4180"/>
                  <a:pt x="6625" y="3722"/>
                  <a:pt x="5004" y="2319"/>
                </a:cubicBezTo>
                <a:cubicBezTo>
                  <a:pt x="4177" y="1607"/>
                  <a:pt x="3658" y="834"/>
                  <a:pt x="325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770531" y="-770530"/>
            <a:ext cx="1098555" cy="2639616"/>
          </a:xfrm>
          <a:custGeom>
            <a:avLst/>
            <a:gdLst>
              <a:gd name="connsiteX0" fmla="*/ 1000080 w 1098555"/>
              <a:gd name="connsiteY0" fmla="*/ 2639616 h 2639616"/>
              <a:gd name="connsiteX1" fmla="*/ 1002611 w 1098555"/>
              <a:gd name="connsiteY1" fmla="*/ 2627081 h 2639616"/>
              <a:gd name="connsiteX2" fmla="*/ 1048621 w 1098555"/>
              <a:gd name="connsiteY2" fmla="*/ 2596584 h 2639616"/>
              <a:gd name="connsiteX3" fmla="*/ 1094631 w 1098555"/>
              <a:gd name="connsiteY3" fmla="*/ 2627081 h 2639616"/>
              <a:gd name="connsiteX4" fmla="*/ 1097162 w 1098555"/>
              <a:gd name="connsiteY4" fmla="*/ 2639616 h 2639616"/>
              <a:gd name="connsiteX5" fmla="*/ 998687 w 1098555"/>
              <a:gd name="connsiteY5" fmla="*/ 49934 h 2639616"/>
              <a:gd name="connsiteX6" fmla="*/ 1048621 w 1098555"/>
              <a:gd name="connsiteY6" fmla="*/ 0 h 2639616"/>
              <a:gd name="connsiteX7" fmla="*/ 1098555 w 1098555"/>
              <a:gd name="connsiteY7" fmla="*/ 49934 h 2639616"/>
              <a:gd name="connsiteX8" fmla="*/ 1048621 w 1098555"/>
              <a:gd name="connsiteY8" fmla="*/ 99871 h 2639616"/>
              <a:gd name="connsiteX9" fmla="*/ 998687 w 1098555"/>
              <a:gd name="connsiteY9" fmla="*/ 49934 h 2639616"/>
              <a:gd name="connsiteX10" fmla="*/ 998687 w 1098555"/>
              <a:gd name="connsiteY10" fmla="*/ 249672 h 2639616"/>
              <a:gd name="connsiteX11" fmla="*/ 1048621 w 1098555"/>
              <a:gd name="connsiteY11" fmla="*/ 199739 h 2639616"/>
              <a:gd name="connsiteX12" fmla="*/ 1098555 w 1098555"/>
              <a:gd name="connsiteY12" fmla="*/ 249672 h 2639616"/>
              <a:gd name="connsiteX13" fmla="*/ 1048621 w 1098555"/>
              <a:gd name="connsiteY13" fmla="*/ 299606 h 2639616"/>
              <a:gd name="connsiteX14" fmla="*/ 998687 w 1098555"/>
              <a:gd name="connsiteY14" fmla="*/ 249672 h 2639616"/>
              <a:gd name="connsiteX15" fmla="*/ 998687 w 1098555"/>
              <a:gd name="connsiteY15" fmla="*/ 449411 h 2639616"/>
              <a:gd name="connsiteX16" fmla="*/ 1048621 w 1098555"/>
              <a:gd name="connsiteY16" fmla="*/ 399476 h 2639616"/>
              <a:gd name="connsiteX17" fmla="*/ 1098555 w 1098555"/>
              <a:gd name="connsiteY17" fmla="*/ 449411 h 2639616"/>
              <a:gd name="connsiteX18" fmla="*/ 1048621 w 1098555"/>
              <a:gd name="connsiteY18" fmla="*/ 499345 h 2639616"/>
              <a:gd name="connsiteX19" fmla="*/ 998687 w 1098555"/>
              <a:gd name="connsiteY19" fmla="*/ 449411 h 2639616"/>
              <a:gd name="connsiteX20" fmla="*/ 998687 w 1098555"/>
              <a:gd name="connsiteY20" fmla="*/ 649146 h 2639616"/>
              <a:gd name="connsiteX21" fmla="*/ 1048621 w 1098555"/>
              <a:gd name="connsiteY21" fmla="*/ 599212 h 2639616"/>
              <a:gd name="connsiteX22" fmla="*/ 1098555 w 1098555"/>
              <a:gd name="connsiteY22" fmla="*/ 649146 h 2639616"/>
              <a:gd name="connsiteX23" fmla="*/ 1048621 w 1098555"/>
              <a:gd name="connsiteY23" fmla="*/ 699080 h 2639616"/>
              <a:gd name="connsiteX24" fmla="*/ 998687 w 1098555"/>
              <a:gd name="connsiteY24" fmla="*/ 649146 h 2639616"/>
              <a:gd name="connsiteX25" fmla="*/ 998687 w 1098555"/>
              <a:gd name="connsiteY25" fmla="*/ 848885 h 2639616"/>
              <a:gd name="connsiteX26" fmla="*/ 1048621 w 1098555"/>
              <a:gd name="connsiteY26" fmla="*/ 798951 h 2639616"/>
              <a:gd name="connsiteX27" fmla="*/ 1098555 w 1098555"/>
              <a:gd name="connsiteY27" fmla="*/ 848885 h 2639616"/>
              <a:gd name="connsiteX28" fmla="*/ 1048621 w 1098555"/>
              <a:gd name="connsiteY28" fmla="*/ 898818 h 2639616"/>
              <a:gd name="connsiteX29" fmla="*/ 998687 w 1098555"/>
              <a:gd name="connsiteY29" fmla="*/ 848885 h 2639616"/>
              <a:gd name="connsiteX30" fmla="*/ 998687 w 1098555"/>
              <a:gd name="connsiteY30" fmla="*/ 1048621 h 2639616"/>
              <a:gd name="connsiteX31" fmla="*/ 1048621 w 1098555"/>
              <a:gd name="connsiteY31" fmla="*/ 998686 h 2639616"/>
              <a:gd name="connsiteX32" fmla="*/ 1098555 w 1098555"/>
              <a:gd name="connsiteY32" fmla="*/ 1048621 h 2639616"/>
              <a:gd name="connsiteX33" fmla="*/ 1048621 w 1098555"/>
              <a:gd name="connsiteY33" fmla="*/ 1098555 h 2639616"/>
              <a:gd name="connsiteX34" fmla="*/ 998687 w 1098555"/>
              <a:gd name="connsiteY34" fmla="*/ 1048621 h 2639616"/>
              <a:gd name="connsiteX35" fmla="*/ 998687 w 1098555"/>
              <a:gd name="connsiteY35" fmla="*/ 1248358 h 2639616"/>
              <a:gd name="connsiteX36" fmla="*/ 1048621 w 1098555"/>
              <a:gd name="connsiteY36" fmla="*/ 1198423 h 2639616"/>
              <a:gd name="connsiteX37" fmla="*/ 1098555 w 1098555"/>
              <a:gd name="connsiteY37" fmla="*/ 1248358 h 2639616"/>
              <a:gd name="connsiteX38" fmla="*/ 1048621 w 1098555"/>
              <a:gd name="connsiteY38" fmla="*/ 1298292 h 2639616"/>
              <a:gd name="connsiteX39" fmla="*/ 998687 w 1098555"/>
              <a:gd name="connsiteY39" fmla="*/ 1248358 h 2639616"/>
              <a:gd name="connsiteX40" fmla="*/ 998687 w 1098555"/>
              <a:gd name="connsiteY40" fmla="*/ 1448095 h 2639616"/>
              <a:gd name="connsiteX41" fmla="*/ 1048621 w 1098555"/>
              <a:gd name="connsiteY41" fmla="*/ 1398161 h 2639616"/>
              <a:gd name="connsiteX42" fmla="*/ 1098555 w 1098555"/>
              <a:gd name="connsiteY42" fmla="*/ 1448095 h 2639616"/>
              <a:gd name="connsiteX43" fmla="*/ 1048621 w 1098555"/>
              <a:gd name="connsiteY43" fmla="*/ 1498029 h 2639616"/>
              <a:gd name="connsiteX44" fmla="*/ 998687 w 1098555"/>
              <a:gd name="connsiteY44" fmla="*/ 1448095 h 2639616"/>
              <a:gd name="connsiteX45" fmla="*/ 998687 w 1098555"/>
              <a:gd name="connsiteY45" fmla="*/ 1647832 h 2639616"/>
              <a:gd name="connsiteX46" fmla="*/ 1048621 w 1098555"/>
              <a:gd name="connsiteY46" fmla="*/ 1597898 h 2639616"/>
              <a:gd name="connsiteX47" fmla="*/ 1098555 w 1098555"/>
              <a:gd name="connsiteY47" fmla="*/ 1647832 h 2639616"/>
              <a:gd name="connsiteX48" fmla="*/ 1048621 w 1098555"/>
              <a:gd name="connsiteY48" fmla="*/ 1697766 h 2639616"/>
              <a:gd name="connsiteX49" fmla="*/ 998687 w 1098555"/>
              <a:gd name="connsiteY49" fmla="*/ 1647832 h 2639616"/>
              <a:gd name="connsiteX50" fmla="*/ 998687 w 1098555"/>
              <a:gd name="connsiteY50" fmla="*/ 1847569 h 2639616"/>
              <a:gd name="connsiteX51" fmla="*/ 1048621 w 1098555"/>
              <a:gd name="connsiteY51" fmla="*/ 1797635 h 2639616"/>
              <a:gd name="connsiteX52" fmla="*/ 1098555 w 1098555"/>
              <a:gd name="connsiteY52" fmla="*/ 1847569 h 2639616"/>
              <a:gd name="connsiteX53" fmla="*/ 1048621 w 1098555"/>
              <a:gd name="connsiteY53" fmla="*/ 1897504 h 2639616"/>
              <a:gd name="connsiteX54" fmla="*/ 998687 w 1098555"/>
              <a:gd name="connsiteY54" fmla="*/ 1847569 h 2639616"/>
              <a:gd name="connsiteX55" fmla="*/ 998687 w 1098555"/>
              <a:gd name="connsiteY55" fmla="*/ 2047307 h 2639616"/>
              <a:gd name="connsiteX56" fmla="*/ 1048621 w 1098555"/>
              <a:gd name="connsiteY56" fmla="*/ 1997372 h 2639616"/>
              <a:gd name="connsiteX57" fmla="*/ 1098555 w 1098555"/>
              <a:gd name="connsiteY57" fmla="*/ 2047307 h 2639616"/>
              <a:gd name="connsiteX58" fmla="*/ 1048621 w 1098555"/>
              <a:gd name="connsiteY58" fmla="*/ 2097241 h 2639616"/>
              <a:gd name="connsiteX59" fmla="*/ 998687 w 1098555"/>
              <a:gd name="connsiteY59" fmla="*/ 2047307 h 2639616"/>
              <a:gd name="connsiteX60" fmla="*/ 998687 w 1098555"/>
              <a:gd name="connsiteY60" fmla="*/ 2247044 h 2639616"/>
              <a:gd name="connsiteX61" fmla="*/ 1048621 w 1098555"/>
              <a:gd name="connsiteY61" fmla="*/ 2197109 h 2639616"/>
              <a:gd name="connsiteX62" fmla="*/ 1098555 w 1098555"/>
              <a:gd name="connsiteY62" fmla="*/ 2247044 h 2639616"/>
              <a:gd name="connsiteX63" fmla="*/ 1048621 w 1098555"/>
              <a:gd name="connsiteY63" fmla="*/ 2296978 h 2639616"/>
              <a:gd name="connsiteX64" fmla="*/ 998687 w 1098555"/>
              <a:gd name="connsiteY64" fmla="*/ 2247044 h 2639616"/>
              <a:gd name="connsiteX65" fmla="*/ 998687 w 1098555"/>
              <a:gd name="connsiteY65" fmla="*/ 2446781 h 2639616"/>
              <a:gd name="connsiteX66" fmla="*/ 1048621 w 1098555"/>
              <a:gd name="connsiteY66" fmla="*/ 2396847 h 2639616"/>
              <a:gd name="connsiteX67" fmla="*/ 1098555 w 1098555"/>
              <a:gd name="connsiteY67" fmla="*/ 2446781 h 2639616"/>
              <a:gd name="connsiteX68" fmla="*/ 1048621 w 1098555"/>
              <a:gd name="connsiteY68" fmla="*/ 2496715 h 2639616"/>
              <a:gd name="connsiteX69" fmla="*/ 998687 w 1098555"/>
              <a:gd name="connsiteY69" fmla="*/ 2446781 h 2639616"/>
              <a:gd name="connsiteX70" fmla="*/ 800342 w 1098555"/>
              <a:gd name="connsiteY70" fmla="*/ 2639616 h 2639616"/>
              <a:gd name="connsiteX71" fmla="*/ 802873 w 1098555"/>
              <a:gd name="connsiteY71" fmla="*/ 2627081 h 2639616"/>
              <a:gd name="connsiteX72" fmla="*/ 848884 w 1098555"/>
              <a:gd name="connsiteY72" fmla="*/ 2596584 h 2639616"/>
              <a:gd name="connsiteX73" fmla="*/ 894894 w 1098555"/>
              <a:gd name="connsiteY73" fmla="*/ 2627081 h 2639616"/>
              <a:gd name="connsiteX74" fmla="*/ 897425 w 1098555"/>
              <a:gd name="connsiteY74" fmla="*/ 2639616 h 2639616"/>
              <a:gd name="connsiteX75" fmla="*/ 798949 w 1098555"/>
              <a:gd name="connsiteY75" fmla="*/ 49934 h 2639616"/>
              <a:gd name="connsiteX76" fmla="*/ 848884 w 1098555"/>
              <a:gd name="connsiteY76" fmla="*/ 0 h 2639616"/>
              <a:gd name="connsiteX77" fmla="*/ 898818 w 1098555"/>
              <a:gd name="connsiteY77" fmla="*/ 49934 h 2639616"/>
              <a:gd name="connsiteX78" fmla="*/ 848884 w 1098555"/>
              <a:gd name="connsiteY78" fmla="*/ 99871 h 2639616"/>
              <a:gd name="connsiteX79" fmla="*/ 798949 w 1098555"/>
              <a:gd name="connsiteY79" fmla="*/ 49934 h 2639616"/>
              <a:gd name="connsiteX80" fmla="*/ 798949 w 1098555"/>
              <a:gd name="connsiteY80" fmla="*/ 249672 h 2639616"/>
              <a:gd name="connsiteX81" fmla="*/ 848884 w 1098555"/>
              <a:gd name="connsiteY81" fmla="*/ 199739 h 2639616"/>
              <a:gd name="connsiteX82" fmla="*/ 898818 w 1098555"/>
              <a:gd name="connsiteY82" fmla="*/ 249672 h 2639616"/>
              <a:gd name="connsiteX83" fmla="*/ 848884 w 1098555"/>
              <a:gd name="connsiteY83" fmla="*/ 299606 h 2639616"/>
              <a:gd name="connsiteX84" fmla="*/ 798949 w 1098555"/>
              <a:gd name="connsiteY84" fmla="*/ 249672 h 2639616"/>
              <a:gd name="connsiteX85" fmla="*/ 798949 w 1098555"/>
              <a:gd name="connsiteY85" fmla="*/ 449411 h 2639616"/>
              <a:gd name="connsiteX86" fmla="*/ 848884 w 1098555"/>
              <a:gd name="connsiteY86" fmla="*/ 399476 h 2639616"/>
              <a:gd name="connsiteX87" fmla="*/ 898818 w 1098555"/>
              <a:gd name="connsiteY87" fmla="*/ 449411 h 2639616"/>
              <a:gd name="connsiteX88" fmla="*/ 848884 w 1098555"/>
              <a:gd name="connsiteY88" fmla="*/ 499345 h 2639616"/>
              <a:gd name="connsiteX89" fmla="*/ 798949 w 1098555"/>
              <a:gd name="connsiteY89" fmla="*/ 449411 h 2639616"/>
              <a:gd name="connsiteX90" fmla="*/ 798949 w 1098555"/>
              <a:gd name="connsiteY90" fmla="*/ 649146 h 2639616"/>
              <a:gd name="connsiteX91" fmla="*/ 848884 w 1098555"/>
              <a:gd name="connsiteY91" fmla="*/ 599212 h 2639616"/>
              <a:gd name="connsiteX92" fmla="*/ 898818 w 1098555"/>
              <a:gd name="connsiteY92" fmla="*/ 649146 h 2639616"/>
              <a:gd name="connsiteX93" fmla="*/ 848884 w 1098555"/>
              <a:gd name="connsiteY93" fmla="*/ 699080 h 2639616"/>
              <a:gd name="connsiteX94" fmla="*/ 798949 w 1098555"/>
              <a:gd name="connsiteY94" fmla="*/ 649146 h 2639616"/>
              <a:gd name="connsiteX95" fmla="*/ 798949 w 1098555"/>
              <a:gd name="connsiteY95" fmla="*/ 848885 h 2639616"/>
              <a:gd name="connsiteX96" fmla="*/ 848884 w 1098555"/>
              <a:gd name="connsiteY96" fmla="*/ 798951 h 2639616"/>
              <a:gd name="connsiteX97" fmla="*/ 898818 w 1098555"/>
              <a:gd name="connsiteY97" fmla="*/ 848885 h 2639616"/>
              <a:gd name="connsiteX98" fmla="*/ 848884 w 1098555"/>
              <a:gd name="connsiteY98" fmla="*/ 898818 h 2639616"/>
              <a:gd name="connsiteX99" fmla="*/ 798949 w 1098555"/>
              <a:gd name="connsiteY99" fmla="*/ 848885 h 2639616"/>
              <a:gd name="connsiteX100" fmla="*/ 798949 w 1098555"/>
              <a:gd name="connsiteY100" fmla="*/ 1048621 h 2639616"/>
              <a:gd name="connsiteX101" fmla="*/ 848884 w 1098555"/>
              <a:gd name="connsiteY101" fmla="*/ 998686 h 2639616"/>
              <a:gd name="connsiteX102" fmla="*/ 898818 w 1098555"/>
              <a:gd name="connsiteY102" fmla="*/ 1048621 h 2639616"/>
              <a:gd name="connsiteX103" fmla="*/ 848884 w 1098555"/>
              <a:gd name="connsiteY103" fmla="*/ 1098555 h 2639616"/>
              <a:gd name="connsiteX104" fmla="*/ 798949 w 1098555"/>
              <a:gd name="connsiteY104" fmla="*/ 1048621 h 2639616"/>
              <a:gd name="connsiteX105" fmla="*/ 798949 w 1098555"/>
              <a:gd name="connsiteY105" fmla="*/ 1248358 h 2639616"/>
              <a:gd name="connsiteX106" fmla="*/ 848884 w 1098555"/>
              <a:gd name="connsiteY106" fmla="*/ 1198423 h 2639616"/>
              <a:gd name="connsiteX107" fmla="*/ 898818 w 1098555"/>
              <a:gd name="connsiteY107" fmla="*/ 1248358 h 2639616"/>
              <a:gd name="connsiteX108" fmla="*/ 848884 w 1098555"/>
              <a:gd name="connsiteY108" fmla="*/ 1298292 h 2639616"/>
              <a:gd name="connsiteX109" fmla="*/ 798949 w 1098555"/>
              <a:gd name="connsiteY109" fmla="*/ 1248358 h 2639616"/>
              <a:gd name="connsiteX110" fmla="*/ 798949 w 1098555"/>
              <a:gd name="connsiteY110" fmla="*/ 1448095 h 2639616"/>
              <a:gd name="connsiteX111" fmla="*/ 848884 w 1098555"/>
              <a:gd name="connsiteY111" fmla="*/ 1398161 h 2639616"/>
              <a:gd name="connsiteX112" fmla="*/ 898818 w 1098555"/>
              <a:gd name="connsiteY112" fmla="*/ 1448095 h 2639616"/>
              <a:gd name="connsiteX113" fmla="*/ 848884 w 1098555"/>
              <a:gd name="connsiteY113" fmla="*/ 1498029 h 2639616"/>
              <a:gd name="connsiteX114" fmla="*/ 798949 w 1098555"/>
              <a:gd name="connsiteY114" fmla="*/ 1448095 h 2639616"/>
              <a:gd name="connsiteX115" fmla="*/ 798949 w 1098555"/>
              <a:gd name="connsiteY115" fmla="*/ 1647832 h 2639616"/>
              <a:gd name="connsiteX116" fmla="*/ 848884 w 1098555"/>
              <a:gd name="connsiteY116" fmla="*/ 1597898 h 2639616"/>
              <a:gd name="connsiteX117" fmla="*/ 898818 w 1098555"/>
              <a:gd name="connsiteY117" fmla="*/ 1647832 h 2639616"/>
              <a:gd name="connsiteX118" fmla="*/ 848884 w 1098555"/>
              <a:gd name="connsiteY118" fmla="*/ 1697766 h 2639616"/>
              <a:gd name="connsiteX119" fmla="*/ 798949 w 1098555"/>
              <a:gd name="connsiteY119" fmla="*/ 1647832 h 2639616"/>
              <a:gd name="connsiteX120" fmla="*/ 798949 w 1098555"/>
              <a:gd name="connsiteY120" fmla="*/ 1847569 h 2639616"/>
              <a:gd name="connsiteX121" fmla="*/ 848884 w 1098555"/>
              <a:gd name="connsiteY121" fmla="*/ 1797635 h 2639616"/>
              <a:gd name="connsiteX122" fmla="*/ 898818 w 1098555"/>
              <a:gd name="connsiteY122" fmla="*/ 1847569 h 2639616"/>
              <a:gd name="connsiteX123" fmla="*/ 848884 w 1098555"/>
              <a:gd name="connsiteY123" fmla="*/ 1897504 h 2639616"/>
              <a:gd name="connsiteX124" fmla="*/ 798949 w 1098555"/>
              <a:gd name="connsiteY124" fmla="*/ 1847569 h 2639616"/>
              <a:gd name="connsiteX125" fmla="*/ 798949 w 1098555"/>
              <a:gd name="connsiteY125" fmla="*/ 2047307 h 2639616"/>
              <a:gd name="connsiteX126" fmla="*/ 848884 w 1098555"/>
              <a:gd name="connsiteY126" fmla="*/ 1997372 h 2639616"/>
              <a:gd name="connsiteX127" fmla="*/ 898818 w 1098555"/>
              <a:gd name="connsiteY127" fmla="*/ 2047307 h 2639616"/>
              <a:gd name="connsiteX128" fmla="*/ 848884 w 1098555"/>
              <a:gd name="connsiteY128" fmla="*/ 2097241 h 2639616"/>
              <a:gd name="connsiteX129" fmla="*/ 798949 w 1098555"/>
              <a:gd name="connsiteY129" fmla="*/ 2047307 h 2639616"/>
              <a:gd name="connsiteX130" fmla="*/ 798949 w 1098555"/>
              <a:gd name="connsiteY130" fmla="*/ 2247044 h 2639616"/>
              <a:gd name="connsiteX131" fmla="*/ 848884 w 1098555"/>
              <a:gd name="connsiteY131" fmla="*/ 2197109 h 2639616"/>
              <a:gd name="connsiteX132" fmla="*/ 898818 w 1098555"/>
              <a:gd name="connsiteY132" fmla="*/ 2247044 h 2639616"/>
              <a:gd name="connsiteX133" fmla="*/ 848884 w 1098555"/>
              <a:gd name="connsiteY133" fmla="*/ 2296978 h 2639616"/>
              <a:gd name="connsiteX134" fmla="*/ 798949 w 1098555"/>
              <a:gd name="connsiteY134" fmla="*/ 2247044 h 2639616"/>
              <a:gd name="connsiteX135" fmla="*/ 798949 w 1098555"/>
              <a:gd name="connsiteY135" fmla="*/ 2446781 h 2639616"/>
              <a:gd name="connsiteX136" fmla="*/ 848884 w 1098555"/>
              <a:gd name="connsiteY136" fmla="*/ 2396847 h 2639616"/>
              <a:gd name="connsiteX137" fmla="*/ 898818 w 1098555"/>
              <a:gd name="connsiteY137" fmla="*/ 2446781 h 2639616"/>
              <a:gd name="connsiteX138" fmla="*/ 848884 w 1098555"/>
              <a:gd name="connsiteY138" fmla="*/ 2496715 h 2639616"/>
              <a:gd name="connsiteX139" fmla="*/ 798949 w 1098555"/>
              <a:gd name="connsiteY139" fmla="*/ 2446781 h 2639616"/>
              <a:gd name="connsiteX140" fmla="*/ 600605 w 1098555"/>
              <a:gd name="connsiteY140" fmla="*/ 2639616 h 2639616"/>
              <a:gd name="connsiteX141" fmla="*/ 603136 w 1098555"/>
              <a:gd name="connsiteY141" fmla="*/ 2627081 h 2639616"/>
              <a:gd name="connsiteX142" fmla="*/ 649146 w 1098555"/>
              <a:gd name="connsiteY142" fmla="*/ 2596584 h 2639616"/>
              <a:gd name="connsiteX143" fmla="*/ 695157 w 1098555"/>
              <a:gd name="connsiteY143" fmla="*/ 2627081 h 2639616"/>
              <a:gd name="connsiteX144" fmla="*/ 697688 w 1098555"/>
              <a:gd name="connsiteY144" fmla="*/ 2639616 h 2639616"/>
              <a:gd name="connsiteX145" fmla="*/ 599212 w 1098555"/>
              <a:gd name="connsiteY145" fmla="*/ 49934 h 2639616"/>
              <a:gd name="connsiteX146" fmla="*/ 649146 w 1098555"/>
              <a:gd name="connsiteY146" fmla="*/ 0 h 2639616"/>
              <a:gd name="connsiteX147" fmla="*/ 699081 w 1098555"/>
              <a:gd name="connsiteY147" fmla="*/ 49934 h 2639616"/>
              <a:gd name="connsiteX148" fmla="*/ 649146 w 1098555"/>
              <a:gd name="connsiteY148" fmla="*/ 99871 h 2639616"/>
              <a:gd name="connsiteX149" fmla="*/ 599212 w 1098555"/>
              <a:gd name="connsiteY149" fmla="*/ 49934 h 2639616"/>
              <a:gd name="connsiteX150" fmla="*/ 599212 w 1098555"/>
              <a:gd name="connsiteY150" fmla="*/ 249672 h 2639616"/>
              <a:gd name="connsiteX151" fmla="*/ 649146 w 1098555"/>
              <a:gd name="connsiteY151" fmla="*/ 199739 h 2639616"/>
              <a:gd name="connsiteX152" fmla="*/ 699081 w 1098555"/>
              <a:gd name="connsiteY152" fmla="*/ 249672 h 2639616"/>
              <a:gd name="connsiteX153" fmla="*/ 649146 w 1098555"/>
              <a:gd name="connsiteY153" fmla="*/ 299606 h 2639616"/>
              <a:gd name="connsiteX154" fmla="*/ 599212 w 1098555"/>
              <a:gd name="connsiteY154" fmla="*/ 249672 h 2639616"/>
              <a:gd name="connsiteX155" fmla="*/ 599212 w 1098555"/>
              <a:gd name="connsiteY155" fmla="*/ 449411 h 2639616"/>
              <a:gd name="connsiteX156" fmla="*/ 649146 w 1098555"/>
              <a:gd name="connsiteY156" fmla="*/ 399476 h 2639616"/>
              <a:gd name="connsiteX157" fmla="*/ 699081 w 1098555"/>
              <a:gd name="connsiteY157" fmla="*/ 449411 h 2639616"/>
              <a:gd name="connsiteX158" fmla="*/ 649146 w 1098555"/>
              <a:gd name="connsiteY158" fmla="*/ 499345 h 2639616"/>
              <a:gd name="connsiteX159" fmla="*/ 599212 w 1098555"/>
              <a:gd name="connsiteY159" fmla="*/ 449411 h 2639616"/>
              <a:gd name="connsiteX160" fmla="*/ 599212 w 1098555"/>
              <a:gd name="connsiteY160" fmla="*/ 649146 h 2639616"/>
              <a:gd name="connsiteX161" fmla="*/ 649146 w 1098555"/>
              <a:gd name="connsiteY161" fmla="*/ 599212 h 2639616"/>
              <a:gd name="connsiteX162" fmla="*/ 699081 w 1098555"/>
              <a:gd name="connsiteY162" fmla="*/ 649146 h 2639616"/>
              <a:gd name="connsiteX163" fmla="*/ 649146 w 1098555"/>
              <a:gd name="connsiteY163" fmla="*/ 699080 h 2639616"/>
              <a:gd name="connsiteX164" fmla="*/ 599212 w 1098555"/>
              <a:gd name="connsiteY164" fmla="*/ 649146 h 2639616"/>
              <a:gd name="connsiteX165" fmla="*/ 599212 w 1098555"/>
              <a:gd name="connsiteY165" fmla="*/ 848885 h 2639616"/>
              <a:gd name="connsiteX166" fmla="*/ 649146 w 1098555"/>
              <a:gd name="connsiteY166" fmla="*/ 798951 h 2639616"/>
              <a:gd name="connsiteX167" fmla="*/ 699081 w 1098555"/>
              <a:gd name="connsiteY167" fmla="*/ 848885 h 2639616"/>
              <a:gd name="connsiteX168" fmla="*/ 649146 w 1098555"/>
              <a:gd name="connsiteY168" fmla="*/ 898818 h 2639616"/>
              <a:gd name="connsiteX169" fmla="*/ 599212 w 1098555"/>
              <a:gd name="connsiteY169" fmla="*/ 848885 h 2639616"/>
              <a:gd name="connsiteX170" fmla="*/ 599212 w 1098555"/>
              <a:gd name="connsiteY170" fmla="*/ 1048621 h 2639616"/>
              <a:gd name="connsiteX171" fmla="*/ 649146 w 1098555"/>
              <a:gd name="connsiteY171" fmla="*/ 998686 h 2639616"/>
              <a:gd name="connsiteX172" fmla="*/ 699081 w 1098555"/>
              <a:gd name="connsiteY172" fmla="*/ 1048621 h 2639616"/>
              <a:gd name="connsiteX173" fmla="*/ 649146 w 1098555"/>
              <a:gd name="connsiteY173" fmla="*/ 1098555 h 2639616"/>
              <a:gd name="connsiteX174" fmla="*/ 599212 w 1098555"/>
              <a:gd name="connsiteY174" fmla="*/ 1048621 h 2639616"/>
              <a:gd name="connsiteX175" fmla="*/ 599212 w 1098555"/>
              <a:gd name="connsiteY175" fmla="*/ 1248358 h 2639616"/>
              <a:gd name="connsiteX176" fmla="*/ 649146 w 1098555"/>
              <a:gd name="connsiteY176" fmla="*/ 1198423 h 2639616"/>
              <a:gd name="connsiteX177" fmla="*/ 699081 w 1098555"/>
              <a:gd name="connsiteY177" fmla="*/ 1248358 h 2639616"/>
              <a:gd name="connsiteX178" fmla="*/ 649146 w 1098555"/>
              <a:gd name="connsiteY178" fmla="*/ 1298292 h 2639616"/>
              <a:gd name="connsiteX179" fmla="*/ 599212 w 1098555"/>
              <a:gd name="connsiteY179" fmla="*/ 1248358 h 2639616"/>
              <a:gd name="connsiteX180" fmla="*/ 599212 w 1098555"/>
              <a:gd name="connsiteY180" fmla="*/ 1448095 h 2639616"/>
              <a:gd name="connsiteX181" fmla="*/ 649146 w 1098555"/>
              <a:gd name="connsiteY181" fmla="*/ 1398161 h 2639616"/>
              <a:gd name="connsiteX182" fmla="*/ 699081 w 1098555"/>
              <a:gd name="connsiteY182" fmla="*/ 1448095 h 2639616"/>
              <a:gd name="connsiteX183" fmla="*/ 649146 w 1098555"/>
              <a:gd name="connsiteY183" fmla="*/ 1498029 h 2639616"/>
              <a:gd name="connsiteX184" fmla="*/ 599212 w 1098555"/>
              <a:gd name="connsiteY184" fmla="*/ 1448095 h 2639616"/>
              <a:gd name="connsiteX185" fmla="*/ 599212 w 1098555"/>
              <a:gd name="connsiteY185" fmla="*/ 1647832 h 2639616"/>
              <a:gd name="connsiteX186" fmla="*/ 649146 w 1098555"/>
              <a:gd name="connsiteY186" fmla="*/ 1597898 h 2639616"/>
              <a:gd name="connsiteX187" fmla="*/ 699081 w 1098555"/>
              <a:gd name="connsiteY187" fmla="*/ 1647832 h 2639616"/>
              <a:gd name="connsiteX188" fmla="*/ 649146 w 1098555"/>
              <a:gd name="connsiteY188" fmla="*/ 1697766 h 2639616"/>
              <a:gd name="connsiteX189" fmla="*/ 599212 w 1098555"/>
              <a:gd name="connsiteY189" fmla="*/ 1647832 h 2639616"/>
              <a:gd name="connsiteX190" fmla="*/ 599212 w 1098555"/>
              <a:gd name="connsiteY190" fmla="*/ 1847569 h 2639616"/>
              <a:gd name="connsiteX191" fmla="*/ 649146 w 1098555"/>
              <a:gd name="connsiteY191" fmla="*/ 1797635 h 2639616"/>
              <a:gd name="connsiteX192" fmla="*/ 699081 w 1098555"/>
              <a:gd name="connsiteY192" fmla="*/ 1847569 h 2639616"/>
              <a:gd name="connsiteX193" fmla="*/ 649146 w 1098555"/>
              <a:gd name="connsiteY193" fmla="*/ 1897504 h 2639616"/>
              <a:gd name="connsiteX194" fmla="*/ 599212 w 1098555"/>
              <a:gd name="connsiteY194" fmla="*/ 1847569 h 2639616"/>
              <a:gd name="connsiteX195" fmla="*/ 599212 w 1098555"/>
              <a:gd name="connsiteY195" fmla="*/ 2047307 h 2639616"/>
              <a:gd name="connsiteX196" fmla="*/ 649146 w 1098555"/>
              <a:gd name="connsiteY196" fmla="*/ 1997372 h 2639616"/>
              <a:gd name="connsiteX197" fmla="*/ 699081 w 1098555"/>
              <a:gd name="connsiteY197" fmla="*/ 2047307 h 2639616"/>
              <a:gd name="connsiteX198" fmla="*/ 649146 w 1098555"/>
              <a:gd name="connsiteY198" fmla="*/ 2097241 h 2639616"/>
              <a:gd name="connsiteX199" fmla="*/ 599212 w 1098555"/>
              <a:gd name="connsiteY199" fmla="*/ 2047307 h 2639616"/>
              <a:gd name="connsiteX200" fmla="*/ 599212 w 1098555"/>
              <a:gd name="connsiteY200" fmla="*/ 2247044 h 2639616"/>
              <a:gd name="connsiteX201" fmla="*/ 649146 w 1098555"/>
              <a:gd name="connsiteY201" fmla="*/ 2197109 h 2639616"/>
              <a:gd name="connsiteX202" fmla="*/ 699081 w 1098555"/>
              <a:gd name="connsiteY202" fmla="*/ 2247044 h 2639616"/>
              <a:gd name="connsiteX203" fmla="*/ 649146 w 1098555"/>
              <a:gd name="connsiteY203" fmla="*/ 2296978 h 2639616"/>
              <a:gd name="connsiteX204" fmla="*/ 599212 w 1098555"/>
              <a:gd name="connsiteY204" fmla="*/ 2247044 h 2639616"/>
              <a:gd name="connsiteX205" fmla="*/ 599212 w 1098555"/>
              <a:gd name="connsiteY205" fmla="*/ 2446781 h 2639616"/>
              <a:gd name="connsiteX206" fmla="*/ 649146 w 1098555"/>
              <a:gd name="connsiteY206" fmla="*/ 2396847 h 2639616"/>
              <a:gd name="connsiteX207" fmla="*/ 699081 w 1098555"/>
              <a:gd name="connsiteY207" fmla="*/ 2446781 h 2639616"/>
              <a:gd name="connsiteX208" fmla="*/ 649146 w 1098555"/>
              <a:gd name="connsiteY208" fmla="*/ 2496715 h 2639616"/>
              <a:gd name="connsiteX209" fmla="*/ 599212 w 1098555"/>
              <a:gd name="connsiteY209" fmla="*/ 2446781 h 2639616"/>
              <a:gd name="connsiteX210" fmla="*/ 400868 w 1098555"/>
              <a:gd name="connsiteY210" fmla="*/ 2639616 h 2639616"/>
              <a:gd name="connsiteX211" fmla="*/ 403399 w 1098555"/>
              <a:gd name="connsiteY211" fmla="*/ 2627081 h 2639616"/>
              <a:gd name="connsiteX212" fmla="*/ 449409 w 1098555"/>
              <a:gd name="connsiteY212" fmla="*/ 2596584 h 2639616"/>
              <a:gd name="connsiteX213" fmla="*/ 495419 w 1098555"/>
              <a:gd name="connsiteY213" fmla="*/ 2627081 h 2639616"/>
              <a:gd name="connsiteX214" fmla="*/ 497950 w 1098555"/>
              <a:gd name="connsiteY214" fmla="*/ 2639616 h 2639616"/>
              <a:gd name="connsiteX215" fmla="*/ 399475 w 1098555"/>
              <a:gd name="connsiteY215" fmla="*/ 49934 h 2639616"/>
              <a:gd name="connsiteX216" fmla="*/ 449409 w 1098555"/>
              <a:gd name="connsiteY216" fmla="*/ 0 h 2639616"/>
              <a:gd name="connsiteX217" fmla="*/ 499343 w 1098555"/>
              <a:gd name="connsiteY217" fmla="*/ 49934 h 2639616"/>
              <a:gd name="connsiteX218" fmla="*/ 449409 w 1098555"/>
              <a:gd name="connsiteY218" fmla="*/ 99871 h 2639616"/>
              <a:gd name="connsiteX219" fmla="*/ 399475 w 1098555"/>
              <a:gd name="connsiteY219" fmla="*/ 49934 h 2639616"/>
              <a:gd name="connsiteX220" fmla="*/ 399475 w 1098555"/>
              <a:gd name="connsiteY220" fmla="*/ 249672 h 2639616"/>
              <a:gd name="connsiteX221" fmla="*/ 449409 w 1098555"/>
              <a:gd name="connsiteY221" fmla="*/ 199739 h 2639616"/>
              <a:gd name="connsiteX222" fmla="*/ 499343 w 1098555"/>
              <a:gd name="connsiteY222" fmla="*/ 249672 h 2639616"/>
              <a:gd name="connsiteX223" fmla="*/ 449409 w 1098555"/>
              <a:gd name="connsiteY223" fmla="*/ 299606 h 2639616"/>
              <a:gd name="connsiteX224" fmla="*/ 399475 w 1098555"/>
              <a:gd name="connsiteY224" fmla="*/ 249672 h 2639616"/>
              <a:gd name="connsiteX225" fmla="*/ 399475 w 1098555"/>
              <a:gd name="connsiteY225" fmla="*/ 449411 h 2639616"/>
              <a:gd name="connsiteX226" fmla="*/ 449409 w 1098555"/>
              <a:gd name="connsiteY226" fmla="*/ 399476 h 2639616"/>
              <a:gd name="connsiteX227" fmla="*/ 499343 w 1098555"/>
              <a:gd name="connsiteY227" fmla="*/ 449411 h 2639616"/>
              <a:gd name="connsiteX228" fmla="*/ 449409 w 1098555"/>
              <a:gd name="connsiteY228" fmla="*/ 499345 h 2639616"/>
              <a:gd name="connsiteX229" fmla="*/ 399475 w 1098555"/>
              <a:gd name="connsiteY229" fmla="*/ 449411 h 2639616"/>
              <a:gd name="connsiteX230" fmla="*/ 399475 w 1098555"/>
              <a:gd name="connsiteY230" fmla="*/ 649146 h 2639616"/>
              <a:gd name="connsiteX231" fmla="*/ 449409 w 1098555"/>
              <a:gd name="connsiteY231" fmla="*/ 599212 h 2639616"/>
              <a:gd name="connsiteX232" fmla="*/ 499343 w 1098555"/>
              <a:gd name="connsiteY232" fmla="*/ 649146 h 2639616"/>
              <a:gd name="connsiteX233" fmla="*/ 449409 w 1098555"/>
              <a:gd name="connsiteY233" fmla="*/ 699080 h 2639616"/>
              <a:gd name="connsiteX234" fmla="*/ 399475 w 1098555"/>
              <a:gd name="connsiteY234" fmla="*/ 649146 h 2639616"/>
              <a:gd name="connsiteX235" fmla="*/ 399475 w 1098555"/>
              <a:gd name="connsiteY235" fmla="*/ 848885 h 2639616"/>
              <a:gd name="connsiteX236" fmla="*/ 449409 w 1098555"/>
              <a:gd name="connsiteY236" fmla="*/ 798951 h 2639616"/>
              <a:gd name="connsiteX237" fmla="*/ 499343 w 1098555"/>
              <a:gd name="connsiteY237" fmla="*/ 848885 h 2639616"/>
              <a:gd name="connsiteX238" fmla="*/ 449409 w 1098555"/>
              <a:gd name="connsiteY238" fmla="*/ 898818 h 2639616"/>
              <a:gd name="connsiteX239" fmla="*/ 399475 w 1098555"/>
              <a:gd name="connsiteY239" fmla="*/ 848885 h 2639616"/>
              <a:gd name="connsiteX240" fmla="*/ 399475 w 1098555"/>
              <a:gd name="connsiteY240" fmla="*/ 1048621 h 2639616"/>
              <a:gd name="connsiteX241" fmla="*/ 449409 w 1098555"/>
              <a:gd name="connsiteY241" fmla="*/ 998686 h 2639616"/>
              <a:gd name="connsiteX242" fmla="*/ 499343 w 1098555"/>
              <a:gd name="connsiteY242" fmla="*/ 1048621 h 2639616"/>
              <a:gd name="connsiteX243" fmla="*/ 449409 w 1098555"/>
              <a:gd name="connsiteY243" fmla="*/ 1098555 h 2639616"/>
              <a:gd name="connsiteX244" fmla="*/ 399475 w 1098555"/>
              <a:gd name="connsiteY244" fmla="*/ 1048621 h 2639616"/>
              <a:gd name="connsiteX245" fmla="*/ 399475 w 1098555"/>
              <a:gd name="connsiteY245" fmla="*/ 1248358 h 2639616"/>
              <a:gd name="connsiteX246" fmla="*/ 449409 w 1098555"/>
              <a:gd name="connsiteY246" fmla="*/ 1198423 h 2639616"/>
              <a:gd name="connsiteX247" fmla="*/ 499343 w 1098555"/>
              <a:gd name="connsiteY247" fmla="*/ 1248358 h 2639616"/>
              <a:gd name="connsiteX248" fmla="*/ 449409 w 1098555"/>
              <a:gd name="connsiteY248" fmla="*/ 1298292 h 2639616"/>
              <a:gd name="connsiteX249" fmla="*/ 399475 w 1098555"/>
              <a:gd name="connsiteY249" fmla="*/ 1248358 h 2639616"/>
              <a:gd name="connsiteX250" fmla="*/ 399475 w 1098555"/>
              <a:gd name="connsiteY250" fmla="*/ 1448095 h 2639616"/>
              <a:gd name="connsiteX251" fmla="*/ 449409 w 1098555"/>
              <a:gd name="connsiteY251" fmla="*/ 1398161 h 2639616"/>
              <a:gd name="connsiteX252" fmla="*/ 499343 w 1098555"/>
              <a:gd name="connsiteY252" fmla="*/ 1448095 h 2639616"/>
              <a:gd name="connsiteX253" fmla="*/ 449409 w 1098555"/>
              <a:gd name="connsiteY253" fmla="*/ 1498029 h 2639616"/>
              <a:gd name="connsiteX254" fmla="*/ 399475 w 1098555"/>
              <a:gd name="connsiteY254" fmla="*/ 1448095 h 2639616"/>
              <a:gd name="connsiteX255" fmla="*/ 399475 w 1098555"/>
              <a:gd name="connsiteY255" fmla="*/ 1647832 h 2639616"/>
              <a:gd name="connsiteX256" fmla="*/ 449409 w 1098555"/>
              <a:gd name="connsiteY256" fmla="*/ 1597898 h 2639616"/>
              <a:gd name="connsiteX257" fmla="*/ 499343 w 1098555"/>
              <a:gd name="connsiteY257" fmla="*/ 1647832 h 2639616"/>
              <a:gd name="connsiteX258" fmla="*/ 449409 w 1098555"/>
              <a:gd name="connsiteY258" fmla="*/ 1697766 h 2639616"/>
              <a:gd name="connsiteX259" fmla="*/ 399475 w 1098555"/>
              <a:gd name="connsiteY259" fmla="*/ 1647832 h 2639616"/>
              <a:gd name="connsiteX260" fmla="*/ 399475 w 1098555"/>
              <a:gd name="connsiteY260" fmla="*/ 1847569 h 2639616"/>
              <a:gd name="connsiteX261" fmla="*/ 449409 w 1098555"/>
              <a:gd name="connsiteY261" fmla="*/ 1797635 h 2639616"/>
              <a:gd name="connsiteX262" fmla="*/ 499343 w 1098555"/>
              <a:gd name="connsiteY262" fmla="*/ 1847569 h 2639616"/>
              <a:gd name="connsiteX263" fmla="*/ 449409 w 1098555"/>
              <a:gd name="connsiteY263" fmla="*/ 1897504 h 2639616"/>
              <a:gd name="connsiteX264" fmla="*/ 399475 w 1098555"/>
              <a:gd name="connsiteY264" fmla="*/ 1847569 h 2639616"/>
              <a:gd name="connsiteX265" fmla="*/ 399475 w 1098555"/>
              <a:gd name="connsiteY265" fmla="*/ 2047307 h 2639616"/>
              <a:gd name="connsiteX266" fmla="*/ 449409 w 1098555"/>
              <a:gd name="connsiteY266" fmla="*/ 1997372 h 2639616"/>
              <a:gd name="connsiteX267" fmla="*/ 499343 w 1098555"/>
              <a:gd name="connsiteY267" fmla="*/ 2047307 h 2639616"/>
              <a:gd name="connsiteX268" fmla="*/ 449409 w 1098555"/>
              <a:gd name="connsiteY268" fmla="*/ 2097241 h 2639616"/>
              <a:gd name="connsiteX269" fmla="*/ 399475 w 1098555"/>
              <a:gd name="connsiteY269" fmla="*/ 2047307 h 2639616"/>
              <a:gd name="connsiteX270" fmla="*/ 399475 w 1098555"/>
              <a:gd name="connsiteY270" fmla="*/ 2247044 h 2639616"/>
              <a:gd name="connsiteX271" fmla="*/ 449409 w 1098555"/>
              <a:gd name="connsiteY271" fmla="*/ 2197109 h 2639616"/>
              <a:gd name="connsiteX272" fmla="*/ 499343 w 1098555"/>
              <a:gd name="connsiteY272" fmla="*/ 2247044 h 2639616"/>
              <a:gd name="connsiteX273" fmla="*/ 449409 w 1098555"/>
              <a:gd name="connsiteY273" fmla="*/ 2296978 h 2639616"/>
              <a:gd name="connsiteX274" fmla="*/ 399475 w 1098555"/>
              <a:gd name="connsiteY274" fmla="*/ 2247044 h 2639616"/>
              <a:gd name="connsiteX275" fmla="*/ 399475 w 1098555"/>
              <a:gd name="connsiteY275" fmla="*/ 2446781 h 2639616"/>
              <a:gd name="connsiteX276" fmla="*/ 449409 w 1098555"/>
              <a:gd name="connsiteY276" fmla="*/ 2396847 h 2639616"/>
              <a:gd name="connsiteX277" fmla="*/ 499343 w 1098555"/>
              <a:gd name="connsiteY277" fmla="*/ 2446781 h 2639616"/>
              <a:gd name="connsiteX278" fmla="*/ 449409 w 1098555"/>
              <a:gd name="connsiteY278" fmla="*/ 2496715 h 2639616"/>
              <a:gd name="connsiteX279" fmla="*/ 399475 w 1098555"/>
              <a:gd name="connsiteY279" fmla="*/ 2446781 h 2639616"/>
              <a:gd name="connsiteX280" fmla="*/ 201130 w 1098555"/>
              <a:gd name="connsiteY280" fmla="*/ 2639616 h 2639616"/>
              <a:gd name="connsiteX281" fmla="*/ 203661 w 1098555"/>
              <a:gd name="connsiteY281" fmla="*/ 2627081 h 2639616"/>
              <a:gd name="connsiteX282" fmla="*/ 249672 w 1098555"/>
              <a:gd name="connsiteY282" fmla="*/ 2596584 h 2639616"/>
              <a:gd name="connsiteX283" fmla="*/ 295682 w 1098555"/>
              <a:gd name="connsiteY283" fmla="*/ 2627081 h 2639616"/>
              <a:gd name="connsiteX284" fmla="*/ 298213 w 1098555"/>
              <a:gd name="connsiteY284" fmla="*/ 2639616 h 2639616"/>
              <a:gd name="connsiteX285" fmla="*/ 199737 w 1098555"/>
              <a:gd name="connsiteY285" fmla="*/ 49934 h 2639616"/>
              <a:gd name="connsiteX286" fmla="*/ 249672 w 1098555"/>
              <a:gd name="connsiteY286" fmla="*/ 0 h 2639616"/>
              <a:gd name="connsiteX287" fmla="*/ 299606 w 1098555"/>
              <a:gd name="connsiteY287" fmla="*/ 49934 h 2639616"/>
              <a:gd name="connsiteX288" fmla="*/ 249672 w 1098555"/>
              <a:gd name="connsiteY288" fmla="*/ 99871 h 2639616"/>
              <a:gd name="connsiteX289" fmla="*/ 199737 w 1098555"/>
              <a:gd name="connsiteY289" fmla="*/ 49934 h 2639616"/>
              <a:gd name="connsiteX290" fmla="*/ 199737 w 1098555"/>
              <a:gd name="connsiteY290" fmla="*/ 249672 h 2639616"/>
              <a:gd name="connsiteX291" fmla="*/ 249672 w 1098555"/>
              <a:gd name="connsiteY291" fmla="*/ 199739 h 2639616"/>
              <a:gd name="connsiteX292" fmla="*/ 299606 w 1098555"/>
              <a:gd name="connsiteY292" fmla="*/ 249672 h 2639616"/>
              <a:gd name="connsiteX293" fmla="*/ 249672 w 1098555"/>
              <a:gd name="connsiteY293" fmla="*/ 299606 h 2639616"/>
              <a:gd name="connsiteX294" fmla="*/ 199737 w 1098555"/>
              <a:gd name="connsiteY294" fmla="*/ 249672 h 2639616"/>
              <a:gd name="connsiteX295" fmla="*/ 199737 w 1098555"/>
              <a:gd name="connsiteY295" fmla="*/ 449411 h 2639616"/>
              <a:gd name="connsiteX296" fmla="*/ 249672 w 1098555"/>
              <a:gd name="connsiteY296" fmla="*/ 399476 h 2639616"/>
              <a:gd name="connsiteX297" fmla="*/ 299606 w 1098555"/>
              <a:gd name="connsiteY297" fmla="*/ 449411 h 2639616"/>
              <a:gd name="connsiteX298" fmla="*/ 249672 w 1098555"/>
              <a:gd name="connsiteY298" fmla="*/ 499345 h 2639616"/>
              <a:gd name="connsiteX299" fmla="*/ 199737 w 1098555"/>
              <a:gd name="connsiteY299" fmla="*/ 449411 h 2639616"/>
              <a:gd name="connsiteX300" fmla="*/ 199737 w 1098555"/>
              <a:gd name="connsiteY300" fmla="*/ 649146 h 2639616"/>
              <a:gd name="connsiteX301" fmla="*/ 249672 w 1098555"/>
              <a:gd name="connsiteY301" fmla="*/ 599212 h 2639616"/>
              <a:gd name="connsiteX302" fmla="*/ 299606 w 1098555"/>
              <a:gd name="connsiteY302" fmla="*/ 649146 h 2639616"/>
              <a:gd name="connsiteX303" fmla="*/ 249672 w 1098555"/>
              <a:gd name="connsiteY303" fmla="*/ 699080 h 2639616"/>
              <a:gd name="connsiteX304" fmla="*/ 199737 w 1098555"/>
              <a:gd name="connsiteY304" fmla="*/ 649146 h 2639616"/>
              <a:gd name="connsiteX305" fmla="*/ 199737 w 1098555"/>
              <a:gd name="connsiteY305" fmla="*/ 848885 h 2639616"/>
              <a:gd name="connsiteX306" fmla="*/ 249672 w 1098555"/>
              <a:gd name="connsiteY306" fmla="*/ 798951 h 2639616"/>
              <a:gd name="connsiteX307" fmla="*/ 299606 w 1098555"/>
              <a:gd name="connsiteY307" fmla="*/ 848885 h 2639616"/>
              <a:gd name="connsiteX308" fmla="*/ 249672 w 1098555"/>
              <a:gd name="connsiteY308" fmla="*/ 898818 h 2639616"/>
              <a:gd name="connsiteX309" fmla="*/ 199737 w 1098555"/>
              <a:gd name="connsiteY309" fmla="*/ 848885 h 2639616"/>
              <a:gd name="connsiteX310" fmla="*/ 199737 w 1098555"/>
              <a:gd name="connsiteY310" fmla="*/ 1048621 h 2639616"/>
              <a:gd name="connsiteX311" fmla="*/ 249672 w 1098555"/>
              <a:gd name="connsiteY311" fmla="*/ 998686 h 2639616"/>
              <a:gd name="connsiteX312" fmla="*/ 299606 w 1098555"/>
              <a:gd name="connsiteY312" fmla="*/ 1048621 h 2639616"/>
              <a:gd name="connsiteX313" fmla="*/ 249672 w 1098555"/>
              <a:gd name="connsiteY313" fmla="*/ 1098555 h 2639616"/>
              <a:gd name="connsiteX314" fmla="*/ 199737 w 1098555"/>
              <a:gd name="connsiteY314" fmla="*/ 1048621 h 2639616"/>
              <a:gd name="connsiteX315" fmla="*/ 199737 w 1098555"/>
              <a:gd name="connsiteY315" fmla="*/ 1248358 h 2639616"/>
              <a:gd name="connsiteX316" fmla="*/ 249672 w 1098555"/>
              <a:gd name="connsiteY316" fmla="*/ 1198423 h 2639616"/>
              <a:gd name="connsiteX317" fmla="*/ 299606 w 1098555"/>
              <a:gd name="connsiteY317" fmla="*/ 1248358 h 2639616"/>
              <a:gd name="connsiteX318" fmla="*/ 249672 w 1098555"/>
              <a:gd name="connsiteY318" fmla="*/ 1298292 h 2639616"/>
              <a:gd name="connsiteX319" fmla="*/ 199737 w 1098555"/>
              <a:gd name="connsiteY319" fmla="*/ 1248358 h 2639616"/>
              <a:gd name="connsiteX320" fmla="*/ 199737 w 1098555"/>
              <a:gd name="connsiteY320" fmla="*/ 1448095 h 2639616"/>
              <a:gd name="connsiteX321" fmla="*/ 249672 w 1098555"/>
              <a:gd name="connsiteY321" fmla="*/ 1398161 h 2639616"/>
              <a:gd name="connsiteX322" fmla="*/ 299606 w 1098555"/>
              <a:gd name="connsiteY322" fmla="*/ 1448095 h 2639616"/>
              <a:gd name="connsiteX323" fmla="*/ 249672 w 1098555"/>
              <a:gd name="connsiteY323" fmla="*/ 1498029 h 2639616"/>
              <a:gd name="connsiteX324" fmla="*/ 199737 w 1098555"/>
              <a:gd name="connsiteY324" fmla="*/ 1448095 h 2639616"/>
              <a:gd name="connsiteX325" fmla="*/ 199737 w 1098555"/>
              <a:gd name="connsiteY325" fmla="*/ 1647832 h 2639616"/>
              <a:gd name="connsiteX326" fmla="*/ 249672 w 1098555"/>
              <a:gd name="connsiteY326" fmla="*/ 1597898 h 2639616"/>
              <a:gd name="connsiteX327" fmla="*/ 299606 w 1098555"/>
              <a:gd name="connsiteY327" fmla="*/ 1647832 h 2639616"/>
              <a:gd name="connsiteX328" fmla="*/ 249672 w 1098555"/>
              <a:gd name="connsiteY328" fmla="*/ 1697766 h 2639616"/>
              <a:gd name="connsiteX329" fmla="*/ 199737 w 1098555"/>
              <a:gd name="connsiteY329" fmla="*/ 1647832 h 2639616"/>
              <a:gd name="connsiteX330" fmla="*/ 199737 w 1098555"/>
              <a:gd name="connsiteY330" fmla="*/ 1847569 h 2639616"/>
              <a:gd name="connsiteX331" fmla="*/ 249672 w 1098555"/>
              <a:gd name="connsiteY331" fmla="*/ 1797635 h 2639616"/>
              <a:gd name="connsiteX332" fmla="*/ 299606 w 1098555"/>
              <a:gd name="connsiteY332" fmla="*/ 1847569 h 2639616"/>
              <a:gd name="connsiteX333" fmla="*/ 249672 w 1098555"/>
              <a:gd name="connsiteY333" fmla="*/ 1897504 h 2639616"/>
              <a:gd name="connsiteX334" fmla="*/ 199737 w 1098555"/>
              <a:gd name="connsiteY334" fmla="*/ 1847569 h 2639616"/>
              <a:gd name="connsiteX335" fmla="*/ 199737 w 1098555"/>
              <a:gd name="connsiteY335" fmla="*/ 2047307 h 2639616"/>
              <a:gd name="connsiteX336" fmla="*/ 249672 w 1098555"/>
              <a:gd name="connsiteY336" fmla="*/ 1997372 h 2639616"/>
              <a:gd name="connsiteX337" fmla="*/ 299606 w 1098555"/>
              <a:gd name="connsiteY337" fmla="*/ 2047307 h 2639616"/>
              <a:gd name="connsiteX338" fmla="*/ 249672 w 1098555"/>
              <a:gd name="connsiteY338" fmla="*/ 2097241 h 2639616"/>
              <a:gd name="connsiteX339" fmla="*/ 199737 w 1098555"/>
              <a:gd name="connsiteY339" fmla="*/ 2047307 h 2639616"/>
              <a:gd name="connsiteX340" fmla="*/ 199737 w 1098555"/>
              <a:gd name="connsiteY340" fmla="*/ 2247044 h 2639616"/>
              <a:gd name="connsiteX341" fmla="*/ 249672 w 1098555"/>
              <a:gd name="connsiteY341" fmla="*/ 2197109 h 2639616"/>
              <a:gd name="connsiteX342" fmla="*/ 299606 w 1098555"/>
              <a:gd name="connsiteY342" fmla="*/ 2247044 h 2639616"/>
              <a:gd name="connsiteX343" fmla="*/ 249672 w 1098555"/>
              <a:gd name="connsiteY343" fmla="*/ 2296978 h 2639616"/>
              <a:gd name="connsiteX344" fmla="*/ 199737 w 1098555"/>
              <a:gd name="connsiteY344" fmla="*/ 2247044 h 2639616"/>
              <a:gd name="connsiteX345" fmla="*/ 199737 w 1098555"/>
              <a:gd name="connsiteY345" fmla="*/ 2446781 h 2639616"/>
              <a:gd name="connsiteX346" fmla="*/ 249672 w 1098555"/>
              <a:gd name="connsiteY346" fmla="*/ 2396847 h 2639616"/>
              <a:gd name="connsiteX347" fmla="*/ 299606 w 1098555"/>
              <a:gd name="connsiteY347" fmla="*/ 2446781 h 2639616"/>
              <a:gd name="connsiteX348" fmla="*/ 249672 w 1098555"/>
              <a:gd name="connsiteY348" fmla="*/ 2496715 h 2639616"/>
              <a:gd name="connsiteX349" fmla="*/ 199737 w 1098555"/>
              <a:gd name="connsiteY349" fmla="*/ 2446781 h 2639616"/>
              <a:gd name="connsiteX350" fmla="*/ 1393 w 1098555"/>
              <a:gd name="connsiteY350" fmla="*/ 2639616 h 2639616"/>
              <a:gd name="connsiteX351" fmla="*/ 3924 w 1098555"/>
              <a:gd name="connsiteY351" fmla="*/ 2627081 h 2639616"/>
              <a:gd name="connsiteX352" fmla="*/ 49934 w 1098555"/>
              <a:gd name="connsiteY352" fmla="*/ 2596584 h 2639616"/>
              <a:gd name="connsiteX353" fmla="*/ 95945 w 1098555"/>
              <a:gd name="connsiteY353" fmla="*/ 2627081 h 2639616"/>
              <a:gd name="connsiteX354" fmla="*/ 98476 w 1098555"/>
              <a:gd name="connsiteY354" fmla="*/ 2639616 h 2639616"/>
              <a:gd name="connsiteX355" fmla="*/ 0 w 1098555"/>
              <a:gd name="connsiteY355" fmla="*/ 49934 h 2639616"/>
              <a:gd name="connsiteX356" fmla="*/ 49934 w 1098555"/>
              <a:gd name="connsiteY356" fmla="*/ 0 h 2639616"/>
              <a:gd name="connsiteX357" fmla="*/ 99869 w 1098555"/>
              <a:gd name="connsiteY357" fmla="*/ 49934 h 2639616"/>
              <a:gd name="connsiteX358" fmla="*/ 49934 w 1098555"/>
              <a:gd name="connsiteY358" fmla="*/ 99871 h 2639616"/>
              <a:gd name="connsiteX359" fmla="*/ 0 w 1098555"/>
              <a:gd name="connsiteY359" fmla="*/ 49934 h 2639616"/>
              <a:gd name="connsiteX360" fmla="*/ 0 w 1098555"/>
              <a:gd name="connsiteY360" fmla="*/ 249672 h 2639616"/>
              <a:gd name="connsiteX361" fmla="*/ 49934 w 1098555"/>
              <a:gd name="connsiteY361" fmla="*/ 199739 h 2639616"/>
              <a:gd name="connsiteX362" fmla="*/ 99869 w 1098555"/>
              <a:gd name="connsiteY362" fmla="*/ 249672 h 2639616"/>
              <a:gd name="connsiteX363" fmla="*/ 49934 w 1098555"/>
              <a:gd name="connsiteY363" fmla="*/ 299606 h 2639616"/>
              <a:gd name="connsiteX364" fmla="*/ 0 w 1098555"/>
              <a:gd name="connsiteY364" fmla="*/ 249672 h 2639616"/>
              <a:gd name="connsiteX365" fmla="*/ 0 w 1098555"/>
              <a:gd name="connsiteY365" fmla="*/ 449411 h 2639616"/>
              <a:gd name="connsiteX366" fmla="*/ 49934 w 1098555"/>
              <a:gd name="connsiteY366" fmla="*/ 399476 h 2639616"/>
              <a:gd name="connsiteX367" fmla="*/ 99869 w 1098555"/>
              <a:gd name="connsiteY367" fmla="*/ 449411 h 2639616"/>
              <a:gd name="connsiteX368" fmla="*/ 49934 w 1098555"/>
              <a:gd name="connsiteY368" fmla="*/ 499345 h 2639616"/>
              <a:gd name="connsiteX369" fmla="*/ 0 w 1098555"/>
              <a:gd name="connsiteY369" fmla="*/ 449411 h 2639616"/>
              <a:gd name="connsiteX370" fmla="*/ 0 w 1098555"/>
              <a:gd name="connsiteY370" fmla="*/ 649146 h 2639616"/>
              <a:gd name="connsiteX371" fmla="*/ 49934 w 1098555"/>
              <a:gd name="connsiteY371" fmla="*/ 599212 h 2639616"/>
              <a:gd name="connsiteX372" fmla="*/ 99869 w 1098555"/>
              <a:gd name="connsiteY372" fmla="*/ 649146 h 2639616"/>
              <a:gd name="connsiteX373" fmla="*/ 49934 w 1098555"/>
              <a:gd name="connsiteY373" fmla="*/ 699080 h 2639616"/>
              <a:gd name="connsiteX374" fmla="*/ 0 w 1098555"/>
              <a:gd name="connsiteY374" fmla="*/ 649146 h 2639616"/>
              <a:gd name="connsiteX375" fmla="*/ 0 w 1098555"/>
              <a:gd name="connsiteY375" fmla="*/ 848885 h 2639616"/>
              <a:gd name="connsiteX376" fmla="*/ 49934 w 1098555"/>
              <a:gd name="connsiteY376" fmla="*/ 798951 h 2639616"/>
              <a:gd name="connsiteX377" fmla="*/ 99869 w 1098555"/>
              <a:gd name="connsiteY377" fmla="*/ 848885 h 2639616"/>
              <a:gd name="connsiteX378" fmla="*/ 49934 w 1098555"/>
              <a:gd name="connsiteY378" fmla="*/ 898818 h 2639616"/>
              <a:gd name="connsiteX379" fmla="*/ 0 w 1098555"/>
              <a:gd name="connsiteY379" fmla="*/ 848885 h 2639616"/>
              <a:gd name="connsiteX380" fmla="*/ 0 w 1098555"/>
              <a:gd name="connsiteY380" fmla="*/ 1048621 h 2639616"/>
              <a:gd name="connsiteX381" fmla="*/ 49934 w 1098555"/>
              <a:gd name="connsiteY381" fmla="*/ 998686 h 2639616"/>
              <a:gd name="connsiteX382" fmla="*/ 99869 w 1098555"/>
              <a:gd name="connsiteY382" fmla="*/ 1048621 h 2639616"/>
              <a:gd name="connsiteX383" fmla="*/ 49934 w 1098555"/>
              <a:gd name="connsiteY383" fmla="*/ 1098555 h 2639616"/>
              <a:gd name="connsiteX384" fmla="*/ 0 w 1098555"/>
              <a:gd name="connsiteY384" fmla="*/ 1048621 h 2639616"/>
              <a:gd name="connsiteX385" fmla="*/ 0 w 1098555"/>
              <a:gd name="connsiteY385" fmla="*/ 1248358 h 2639616"/>
              <a:gd name="connsiteX386" fmla="*/ 49934 w 1098555"/>
              <a:gd name="connsiteY386" fmla="*/ 1198423 h 2639616"/>
              <a:gd name="connsiteX387" fmla="*/ 99869 w 1098555"/>
              <a:gd name="connsiteY387" fmla="*/ 1248358 h 2639616"/>
              <a:gd name="connsiteX388" fmla="*/ 49934 w 1098555"/>
              <a:gd name="connsiteY388" fmla="*/ 1298292 h 2639616"/>
              <a:gd name="connsiteX389" fmla="*/ 0 w 1098555"/>
              <a:gd name="connsiteY389" fmla="*/ 1248358 h 2639616"/>
              <a:gd name="connsiteX390" fmla="*/ 0 w 1098555"/>
              <a:gd name="connsiteY390" fmla="*/ 1448095 h 2639616"/>
              <a:gd name="connsiteX391" fmla="*/ 49934 w 1098555"/>
              <a:gd name="connsiteY391" fmla="*/ 1398161 h 2639616"/>
              <a:gd name="connsiteX392" fmla="*/ 99869 w 1098555"/>
              <a:gd name="connsiteY392" fmla="*/ 1448095 h 2639616"/>
              <a:gd name="connsiteX393" fmla="*/ 49934 w 1098555"/>
              <a:gd name="connsiteY393" fmla="*/ 1498029 h 2639616"/>
              <a:gd name="connsiteX394" fmla="*/ 0 w 1098555"/>
              <a:gd name="connsiteY394" fmla="*/ 1448095 h 2639616"/>
              <a:gd name="connsiteX395" fmla="*/ 0 w 1098555"/>
              <a:gd name="connsiteY395" fmla="*/ 1647832 h 2639616"/>
              <a:gd name="connsiteX396" fmla="*/ 49934 w 1098555"/>
              <a:gd name="connsiteY396" fmla="*/ 1597898 h 2639616"/>
              <a:gd name="connsiteX397" fmla="*/ 99869 w 1098555"/>
              <a:gd name="connsiteY397" fmla="*/ 1647832 h 2639616"/>
              <a:gd name="connsiteX398" fmla="*/ 49934 w 1098555"/>
              <a:gd name="connsiteY398" fmla="*/ 1697766 h 2639616"/>
              <a:gd name="connsiteX399" fmla="*/ 0 w 1098555"/>
              <a:gd name="connsiteY399" fmla="*/ 1647832 h 2639616"/>
              <a:gd name="connsiteX400" fmla="*/ 0 w 1098555"/>
              <a:gd name="connsiteY400" fmla="*/ 1847569 h 2639616"/>
              <a:gd name="connsiteX401" fmla="*/ 49934 w 1098555"/>
              <a:gd name="connsiteY401" fmla="*/ 1797635 h 2639616"/>
              <a:gd name="connsiteX402" fmla="*/ 99869 w 1098555"/>
              <a:gd name="connsiteY402" fmla="*/ 1847569 h 2639616"/>
              <a:gd name="connsiteX403" fmla="*/ 49934 w 1098555"/>
              <a:gd name="connsiteY403" fmla="*/ 1897504 h 2639616"/>
              <a:gd name="connsiteX404" fmla="*/ 0 w 1098555"/>
              <a:gd name="connsiteY404" fmla="*/ 1847569 h 2639616"/>
              <a:gd name="connsiteX405" fmla="*/ 0 w 1098555"/>
              <a:gd name="connsiteY405" fmla="*/ 2047307 h 2639616"/>
              <a:gd name="connsiteX406" fmla="*/ 49934 w 1098555"/>
              <a:gd name="connsiteY406" fmla="*/ 1997372 h 2639616"/>
              <a:gd name="connsiteX407" fmla="*/ 99869 w 1098555"/>
              <a:gd name="connsiteY407" fmla="*/ 2047307 h 2639616"/>
              <a:gd name="connsiteX408" fmla="*/ 49934 w 1098555"/>
              <a:gd name="connsiteY408" fmla="*/ 2097241 h 2639616"/>
              <a:gd name="connsiteX409" fmla="*/ 0 w 1098555"/>
              <a:gd name="connsiteY409" fmla="*/ 2047307 h 2639616"/>
              <a:gd name="connsiteX410" fmla="*/ 0 w 1098555"/>
              <a:gd name="connsiteY410" fmla="*/ 2247044 h 2639616"/>
              <a:gd name="connsiteX411" fmla="*/ 49934 w 1098555"/>
              <a:gd name="connsiteY411" fmla="*/ 2197109 h 2639616"/>
              <a:gd name="connsiteX412" fmla="*/ 99869 w 1098555"/>
              <a:gd name="connsiteY412" fmla="*/ 2247044 h 2639616"/>
              <a:gd name="connsiteX413" fmla="*/ 49934 w 1098555"/>
              <a:gd name="connsiteY413" fmla="*/ 2296978 h 2639616"/>
              <a:gd name="connsiteX414" fmla="*/ 0 w 1098555"/>
              <a:gd name="connsiteY414" fmla="*/ 2247044 h 2639616"/>
              <a:gd name="connsiteX415" fmla="*/ 0 w 1098555"/>
              <a:gd name="connsiteY415" fmla="*/ 2446781 h 2639616"/>
              <a:gd name="connsiteX416" fmla="*/ 49934 w 1098555"/>
              <a:gd name="connsiteY416" fmla="*/ 2396847 h 2639616"/>
              <a:gd name="connsiteX417" fmla="*/ 99869 w 1098555"/>
              <a:gd name="connsiteY417" fmla="*/ 2446781 h 2639616"/>
              <a:gd name="connsiteX418" fmla="*/ 49934 w 1098555"/>
              <a:gd name="connsiteY418" fmla="*/ 2496715 h 2639616"/>
              <a:gd name="connsiteX419" fmla="*/ 0 w 1098555"/>
              <a:gd name="connsiteY419" fmla="*/ 2446781 h 2639616"/>
            </a:gdLst>
            <a:ahLst/>
            <a:cxnLst/>
            <a:rect l="l" t="t" r="r" b="b"/>
            <a:pathLst>
              <a:path w="1098555" h="2639616">
                <a:moveTo>
                  <a:pt x="1000080" y="2639616"/>
                </a:moveTo>
                <a:lnTo>
                  <a:pt x="1002611" y="2627081"/>
                </a:lnTo>
                <a:cubicBezTo>
                  <a:pt x="1010191" y="2609159"/>
                  <a:pt x="1027937" y="2596584"/>
                  <a:pt x="1048621" y="2596584"/>
                </a:cubicBezTo>
                <a:cubicBezTo>
                  <a:pt x="1069305" y="2596584"/>
                  <a:pt x="1087051" y="2609159"/>
                  <a:pt x="1094631" y="2627081"/>
                </a:cubicBezTo>
                <a:lnTo>
                  <a:pt x="1097162" y="2639616"/>
                </a:lnTo>
                <a:close/>
                <a:moveTo>
                  <a:pt x="998687" y="49934"/>
                </a:moveTo>
                <a:cubicBezTo>
                  <a:pt x="998687" y="22356"/>
                  <a:pt x="1021042" y="0"/>
                  <a:pt x="1048621" y="0"/>
                </a:cubicBezTo>
                <a:cubicBezTo>
                  <a:pt x="1076199" y="0"/>
                  <a:pt x="1098555" y="22356"/>
                  <a:pt x="1098555" y="49934"/>
                </a:cubicBezTo>
                <a:cubicBezTo>
                  <a:pt x="1098555" y="77515"/>
                  <a:pt x="1076199" y="99871"/>
                  <a:pt x="1048621" y="99871"/>
                </a:cubicBezTo>
                <a:cubicBezTo>
                  <a:pt x="1021042" y="99871"/>
                  <a:pt x="998687" y="77515"/>
                  <a:pt x="998687" y="49934"/>
                </a:cubicBezTo>
                <a:close/>
                <a:moveTo>
                  <a:pt x="998687" y="249672"/>
                </a:moveTo>
                <a:cubicBezTo>
                  <a:pt x="998687" y="222095"/>
                  <a:pt x="1021042" y="199739"/>
                  <a:pt x="1048621" y="199739"/>
                </a:cubicBezTo>
                <a:cubicBezTo>
                  <a:pt x="1076199" y="199739"/>
                  <a:pt x="1098555" y="222095"/>
                  <a:pt x="1098555" y="249672"/>
                </a:cubicBezTo>
                <a:cubicBezTo>
                  <a:pt x="1098555" y="277250"/>
                  <a:pt x="1076199" y="299606"/>
                  <a:pt x="1048621" y="299606"/>
                </a:cubicBezTo>
                <a:cubicBezTo>
                  <a:pt x="1021042" y="299606"/>
                  <a:pt x="998687" y="277250"/>
                  <a:pt x="998687" y="249672"/>
                </a:cubicBezTo>
                <a:close/>
                <a:moveTo>
                  <a:pt x="998687" y="449411"/>
                </a:moveTo>
                <a:cubicBezTo>
                  <a:pt x="998687" y="421830"/>
                  <a:pt x="1021042" y="399476"/>
                  <a:pt x="1048621" y="399476"/>
                </a:cubicBezTo>
                <a:cubicBezTo>
                  <a:pt x="1076199" y="399476"/>
                  <a:pt x="1098555" y="421830"/>
                  <a:pt x="1098555" y="449411"/>
                </a:cubicBezTo>
                <a:cubicBezTo>
                  <a:pt x="1098555" y="476989"/>
                  <a:pt x="1076199" y="499345"/>
                  <a:pt x="1048621" y="499345"/>
                </a:cubicBezTo>
                <a:cubicBezTo>
                  <a:pt x="1021042" y="499345"/>
                  <a:pt x="998687" y="476989"/>
                  <a:pt x="998687" y="449411"/>
                </a:cubicBezTo>
                <a:close/>
                <a:moveTo>
                  <a:pt x="998687" y="649146"/>
                </a:moveTo>
                <a:cubicBezTo>
                  <a:pt x="998687" y="621568"/>
                  <a:pt x="1021042" y="599212"/>
                  <a:pt x="1048621" y="599212"/>
                </a:cubicBezTo>
                <a:cubicBezTo>
                  <a:pt x="1076199" y="599212"/>
                  <a:pt x="1098555" y="621567"/>
                  <a:pt x="1098555" y="649146"/>
                </a:cubicBezTo>
                <a:cubicBezTo>
                  <a:pt x="1098555" y="676726"/>
                  <a:pt x="1076199" y="699080"/>
                  <a:pt x="1048621" y="699080"/>
                </a:cubicBezTo>
                <a:cubicBezTo>
                  <a:pt x="1021042" y="699080"/>
                  <a:pt x="998687" y="676726"/>
                  <a:pt x="998687" y="649146"/>
                </a:cubicBezTo>
                <a:close/>
                <a:moveTo>
                  <a:pt x="998687" y="848885"/>
                </a:moveTo>
                <a:cubicBezTo>
                  <a:pt x="998687" y="821307"/>
                  <a:pt x="1021042" y="798951"/>
                  <a:pt x="1048621" y="798951"/>
                </a:cubicBezTo>
                <a:cubicBezTo>
                  <a:pt x="1076199" y="798951"/>
                  <a:pt x="1098555" y="821307"/>
                  <a:pt x="1098555" y="848885"/>
                </a:cubicBezTo>
                <a:cubicBezTo>
                  <a:pt x="1098555" y="876462"/>
                  <a:pt x="1076199" y="898818"/>
                  <a:pt x="1048621" y="898818"/>
                </a:cubicBezTo>
                <a:cubicBezTo>
                  <a:pt x="1021042" y="898818"/>
                  <a:pt x="998687" y="876462"/>
                  <a:pt x="998687" y="848885"/>
                </a:cubicBezTo>
                <a:close/>
                <a:moveTo>
                  <a:pt x="998687" y="1048621"/>
                </a:moveTo>
                <a:cubicBezTo>
                  <a:pt x="998687" y="1021042"/>
                  <a:pt x="1021042" y="998686"/>
                  <a:pt x="1048621" y="998686"/>
                </a:cubicBezTo>
                <a:cubicBezTo>
                  <a:pt x="1076199" y="998686"/>
                  <a:pt x="1098555" y="1021042"/>
                  <a:pt x="1098555" y="1048621"/>
                </a:cubicBezTo>
                <a:cubicBezTo>
                  <a:pt x="1098555" y="1076199"/>
                  <a:pt x="1076199" y="1098555"/>
                  <a:pt x="1048621" y="1098555"/>
                </a:cubicBezTo>
                <a:cubicBezTo>
                  <a:pt x="1021042" y="1098555"/>
                  <a:pt x="998687" y="1076199"/>
                  <a:pt x="998687" y="1048621"/>
                </a:cubicBezTo>
                <a:close/>
                <a:moveTo>
                  <a:pt x="998687" y="1248358"/>
                </a:moveTo>
                <a:cubicBezTo>
                  <a:pt x="998687" y="1220779"/>
                  <a:pt x="1021042" y="1198423"/>
                  <a:pt x="1048621" y="1198423"/>
                </a:cubicBezTo>
                <a:cubicBezTo>
                  <a:pt x="1076199" y="1198423"/>
                  <a:pt x="1098555" y="1220779"/>
                  <a:pt x="1098555" y="1248358"/>
                </a:cubicBezTo>
                <a:cubicBezTo>
                  <a:pt x="1098555" y="1275936"/>
                  <a:pt x="1076199" y="1298292"/>
                  <a:pt x="1048621" y="1298292"/>
                </a:cubicBezTo>
                <a:cubicBezTo>
                  <a:pt x="1021042" y="1298292"/>
                  <a:pt x="998687" y="1275936"/>
                  <a:pt x="998687" y="1248358"/>
                </a:cubicBezTo>
                <a:close/>
                <a:moveTo>
                  <a:pt x="998687" y="1448095"/>
                </a:moveTo>
                <a:cubicBezTo>
                  <a:pt x="998687" y="1420516"/>
                  <a:pt x="1021042" y="1398161"/>
                  <a:pt x="1048621" y="1398161"/>
                </a:cubicBezTo>
                <a:cubicBezTo>
                  <a:pt x="1076199" y="1398161"/>
                  <a:pt x="1098555" y="1420516"/>
                  <a:pt x="1098555" y="1448095"/>
                </a:cubicBezTo>
                <a:cubicBezTo>
                  <a:pt x="1098555" y="1475674"/>
                  <a:pt x="1076199" y="1498029"/>
                  <a:pt x="1048621" y="1498029"/>
                </a:cubicBezTo>
                <a:cubicBezTo>
                  <a:pt x="1021042" y="1498029"/>
                  <a:pt x="998687" y="1475674"/>
                  <a:pt x="998687" y="1448095"/>
                </a:cubicBezTo>
                <a:close/>
                <a:moveTo>
                  <a:pt x="998687" y="1647832"/>
                </a:moveTo>
                <a:cubicBezTo>
                  <a:pt x="998687" y="1620254"/>
                  <a:pt x="1021042" y="1597898"/>
                  <a:pt x="1048621" y="1597898"/>
                </a:cubicBezTo>
                <a:cubicBezTo>
                  <a:pt x="1076199" y="1597898"/>
                  <a:pt x="1098555" y="1620254"/>
                  <a:pt x="1098555" y="1647832"/>
                </a:cubicBezTo>
                <a:cubicBezTo>
                  <a:pt x="1098555" y="1675411"/>
                  <a:pt x="1076199" y="1697766"/>
                  <a:pt x="1048621" y="1697766"/>
                </a:cubicBezTo>
                <a:cubicBezTo>
                  <a:pt x="1021042" y="1697766"/>
                  <a:pt x="998687" y="1675411"/>
                  <a:pt x="998687" y="1647832"/>
                </a:cubicBezTo>
                <a:close/>
                <a:moveTo>
                  <a:pt x="998687" y="1847569"/>
                </a:moveTo>
                <a:cubicBezTo>
                  <a:pt x="998687" y="1819991"/>
                  <a:pt x="1021042" y="1797635"/>
                  <a:pt x="1048621" y="1797635"/>
                </a:cubicBezTo>
                <a:cubicBezTo>
                  <a:pt x="1076199" y="1797635"/>
                  <a:pt x="1098555" y="1819991"/>
                  <a:pt x="1098555" y="1847569"/>
                </a:cubicBezTo>
                <a:cubicBezTo>
                  <a:pt x="1098555" y="1875148"/>
                  <a:pt x="1076199" y="1897504"/>
                  <a:pt x="1048621" y="1897504"/>
                </a:cubicBezTo>
                <a:cubicBezTo>
                  <a:pt x="1021042" y="1897504"/>
                  <a:pt x="998687" y="1875148"/>
                  <a:pt x="998687" y="1847569"/>
                </a:cubicBezTo>
                <a:close/>
                <a:moveTo>
                  <a:pt x="998687" y="2047307"/>
                </a:moveTo>
                <a:cubicBezTo>
                  <a:pt x="998687" y="2019728"/>
                  <a:pt x="1021042" y="1997372"/>
                  <a:pt x="1048621" y="1997372"/>
                </a:cubicBezTo>
                <a:cubicBezTo>
                  <a:pt x="1076199" y="1997372"/>
                  <a:pt x="1098555" y="2019728"/>
                  <a:pt x="1098555" y="2047307"/>
                </a:cubicBezTo>
                <a:cubicBezTo>
                  <a:pt x="1098555" y="2074885"/>
                  <a:pt x="1076199" y="2097241"/>
                  <a:pt x="1048621" y="2097241"/>
                </a:cubicBezTo>
                <a:cubicBezTo>
                  <a:pt x="1021042" y="2097241"/>
                  <a:pt x="998687" y="2074885"/>
                  <a:pt x="998687" y="2047307"/>
                </a:cubicBezTo>
                <a:close/>
                <a:moveTo>
                  <a:pt x="998687" y="2247044"/>
                </a:moveTo>
                <a:cubicBezTo>
                  <a:pt x="998687" y="2219465"/>
                  <a:pt x="1021042" y="2197109"/>
                  <a:pt x="1048621" y="2197109"/>
                </a:cubicBezTo>
                <a:cubicBezTo>
                  <a:pt x="1076199" y="2197109"/>
                  <a:pt x="1098555" y="2219465"/>
                  <a:pt x="1098555" y="2247044"/>
                </a:cubicBezTo>
                <a:cubicBezTo>
                  <a:pt x="1098555" y="2274622"/>
                  <a:pt x="1076199" y="2296978"/>
                  <a:pt x="1048621" y="2296978"/>
                </a:cubicBezTo>
                <a:cubicBezTo>
                  <a:pt x="1021042" y="2296978"/>
                  <a:pt x="998687" y="2274622"/>
                  <a:pt x="998687" y="2247044"/>
                </a:cubicBezTo>
                <a:close/>
                <a:moveTo>
                  <a:pt x="998687" y="2446781"/>
                </a:moveTo>
                <a:cubicBezTo>
                  <a:pt x="998687" y="2419202"/>
                  <a:pt x="1021042" y="2396847"/>
                  <a:pt x="1048621" y="2396847"/>
                </a:cubicBezTo>
                <a:cubicBezTo>
                  <a:pt x="1076199" y="2396847"/>
                  <a:pt x="1098555" y="2419202"/>
                  <a:pt x="1098555" y="2446781"/>
                </a:cubicBezTo>
                <a:cubicBezTo>
                  <a:pt x="1098555" y="2474359"/>
                  <a:pt x="1076199" y="2496715"/>
                  <a:pt x="1048621" y="2496715"/>
                </a:cubicBezTo>
                <a:cubicBezTo>
                  <a:pt x="1021042" y="2496715"/>
                  <a:pt x="998687" y="2474359"/>
                  <a:pt x="998687" y="2446781"/>
                </a:cubicBezTo>
                <a:close/>
                <a:moveTo>
                  <a:pt x="800342" y="2639616"/>
                </a:moveTo>
                <a:lnTo>
                  <a:pt x="802873" y="2627081"/>
                </a:lnTo>
                <a:cubicBezTo>
                  <a:pt x="810454" y="2609159"/>
                  <a:pt x="828200" y="2596584"/>
                  <a:pt x="848884" y="2596584"/>
                </a:cubicBezTo>
                <a:cubicBezTo>
                  <a:pt x="869568" y="2596584"/>
                  <a:pt x="887314" y="2609159"/>
                  <a:pt x="894894" y="2627081"/>
                </a:cubicBezTo>
                <a:lnTo>
                  <a:pt x="897425" y="2639616"/>
                </a:lnTo>
                <a:close/>
                <a:moveTo>
                  <a:pt x="798949" y="49934"/>
                </a:moveTo>
                <a:cubicBezTo>
                  <a:pt x="798949" y="22356"/>
                  <a:pt x="821305" y="0"/>
                  <a:pt x="848884" y="0"/>
                </a:cubicBezTo>
                <a:cubicBezTo>
                  <a:pt x="876462" y="0"/>
                  <a:pt x="898818" y="22356"/>
                  <a:pt x="898818" y="49934"/>
                </a:cubicBezTo>
                <a:cubicBezTo>
                  <a:pt x="898818" y="77515"/>
                  <a:pt x="876462" y="99871"/>
                  <a:pt x="848884" y="99871"/>
                </a:cubicBezTo>
                <a:cubicBezTo>
                  <a:pt x="821305" y="99871"/>
                  <a:pt x="798949" y="77515"/>
                  <a:pt x="798949" y="49934"/>
                </a:cubicBezTo>
                <a:close/>
                <a:moveTo>
                  <a:pt x="798949" y="249672"/>
                </a:moveTo>
                <a:cubicBezTo>
                  <a:pt x="798949" y="222095"/>
                  <a:pt x="821305" y="199739"/>
                  <a:pt x="848884" y="199739"/>
                </a:cubicBezTo>
                <a:cubicBezTo>
                  <a:pt x="876462" y="199739"/>
                  <a:pt x="898818" y="222095"/>
                  <a:pt x="898818" y="249672"/>
                </a:cubicBezTo>
                <a:cubicBezTo>
                  <a:pt x="898818" y="277250"/>
                  <a:pt x="876462" y="299606"/>
                  <a:pt x="848884" y="299606"/>
                </a:cubicBezTo>
                <a:cubicBezTo>
                  <a:pt x="821305" y="299606"/>
                  <a:pt x="798949" y="277250"/>
                  <a:pt x="798949" y="249672"/>
                </a:cubicBezTo>
                <a:close/>
                <a:moveTo>
                  <a:pt x="798949" y="449411"/>
                </a:moveTo>
                <a:cubicBezTo>
                  <a:pt x="798949" y="421830"/>
                  <a:pt x="821305" y="399476"/>
                  <a:pt x="848884" y="399476"/>
                </a:cubicBezTo>
                <a:cubicBezTo>
                  <a:pt x="876462" y="399476"/>
                  <a:pt x="898818" y="421830"/>
                  <a:pt x="898818" y="449411"/>
                </a:cubicBezTo>
                <a:cubicBezTo>
                  <a:pt x="898818" y="476989"/>
                  <a:pt x="876462" y="499345"/>
                  <a:pt x="848884" y="499345"/>
                </a:cubicBezTo>
                <a:cubicBezTo>
                  <a:pt x="821305" y="499345"/>
                  <a:pt x="798949" y="476989"/>
                  <a:pt x="798949" y="449411"/>
                </a:cubicBezTo>
                <a:close/>
                <a:moveTo>
                  <a:pt x="798949" y="649146"/>
                </a:moveTo>
                <a:cubicBezTo>
                  <a:pt x="798949" y="621568"/>
                  <a:pt x="821305" y="599212"/>
                  <a:pt x="848884" y="599212"/>
                </a:cubicBezTo>
                <a:cubicBezTo>
                  <a:pt x="876462" y="599212"/>
                  <a:pt x="898818" y="621568"/>
                  <a:pt x="898818" y="649146"/>
                </a:cubicBezTo>
                <a:cubicBezTo>
                  <a:pt x="898818" y="676726"/>
                  <a:pt x="876462" y="699080"/>
                  <a:pt x="848884" y="699080"/>
                </a:cubicBezTo>
                <a:cubicBezTo>
                  <a:pt x="821305" y="699080"/>
                  <a:pt x="798949" y="676726"/>
                  <a:pt x="798949" y="649146"/>
                </a:cubicBezTo>
                <a:close/>
                <a:moveTo>
                  <a:pt x="798949" y="848885"/>
                </a:moveTo>
                <a:cubicBezTo>
                  <a:pt x="798949" y="821307"/>
                  <a:pt x="821305" y="798951"/>
                  <a:pt x="848884" y="798951"/>
                </a:cubicBezTo>
                <a:cubicBezTo>
                  <a:pt x="876462" y="798951"/>
                  <a:pt x="898818" y="821307"/>
                  <a:pt x="898818" y="848885"/>
                </a:cubicBezTo>
                <a:cubicBezTo>
                  <a:pt x="898818" y="876462"/>
                  <a:pt x="876462" y="898818"/>
                  <a:pt x="848884" y="898818"/>
                </a:cubicBezTo>
                <a:cubicBezTo>
                  <a:pt x="821305" y="898818"/>
                  <a:pt x="798949" y="876462"/>
                  <a:pt x="798949" y="848885"/>
                </a:cubicBezTo>
                <a:close/>
                <a:moveTo>
                  <a:pt x="798949" y="1048621"/>
                </a:moveTo>
                <a:cubicBezTo>
                  <a:pt x="798949" y="1021042"/>
                  <a:pt x="821305" y="998686"/>
                  <a:pt x="848884" y="998686"/>
                </a:cubicBezTo>
                <a:cubicBezTo>
                  <a:pt x="876462" y="998686"/>
                  <a:pt x="898818" y="1021042"/>
                  <a:pt x="898818" y="1048621"/>
                </a:cubicBezTo>
                <a:cubicBezTo>
                  <a:pt x="898818" y="1076199"/>
                  <a:pt x="876462" y="1098555"/>
                  <a:pt x="848884" y="1098555"/>
                </a:cubicBezTo>
                <a:cubicBezTo>
                  <a:pt x="821305" y="1098555"/>
                  <a:pt x="798949" y="1076199"/>
                  <a:pt x="798949" y="1048621"/>
                </a:cubicBezTo>
                <a:close/>
                <a:moveTo>
                  <a:pt x="798949" y="1248358"/>
                </a:moveTo>
                <a:cubicBezTo>
                  <a:pt x="798949" y="1220779"/>
                  <a:pt x="821305" y="1198423"/>
                  <a:pt x="848884" y="1198423"/>
                </a:cubicBezTo>
                <a:cubicBezTo>
                  <a:pt x="876462" y="1198423"/>
                  <a:pt x="898818" y="1220779"/>
                  <a:pt x="898818" y="1248358"/>
                </a:cubicBezTo>
                <a:cubicBezTo>
                  <a:pt x="898818" y="1275936"/>
                  <a:pt x="876462" y="1298292"/>
                  <a:pt x="848884" y="1298292"/>
                </a:cubicBezTo>
                <a:cubicBezTo>
                  <a:pt x="821305" y="1298292"/>
                  <a:pt x="798949" y="1275936"/>
                  <a:pt x="798949" y="1248358"/>
                </a:cubicBezTo>
                <a:close/>
                <a:moveTo>
                  <a:pt x="798949" y="1448095"/>
                </a:moveTo>
                <a:cubicBezTo>
                  <a:pt x="798949" y="1420516"/>
                  <a:pt x="821305" y="1398161"/>
                  <a:pt x="848884" y="1398161"/>
                </a:cubicBezTo>
                <a:cubicBezTo>
                  <a:pt x="876462" y="1398161"/>
                  <a:pt x="898818" y="1420516"/>
                  <a:pt x="898818" y="1448095"/>
                </a:cubicBezTo>
                <a:cubicBezTo>
                  <a:pt x="898818" y="1475674"/>
                  <a:pt x="876462" y="1498029"/>
                  <a:pt x="848884" y="1498029"/>
                </a:cubicBezTo>
                <a:cubicBezTo>
                  <a:pt x="821305" y="1498029"/>
                  <a:pt x="798949" y="1475674"/>
                  <a:pt x="798949" y="1448095"/>
                </a:cubicBezTo>
                <a:close/>
                <a:moveTo>
                  <a:pt x="798949" y="1647832"/>
                </a:moveTo>
                <a:cubicBezTo>
                  <a:pt x="798949" y="1620254"/>
                  <a:pt x="821305" y="1597898"/>
                  <a:pt x="848884" y="1597898"/>
                </a:cubicBezTo>
                <a:cubicBezTo>
                  <a:pt x="876462" y="1597898"/>
                  <a:pt x="898818" y="1620254"/>
                  <a:pt x="898818" y="1647832"/>
                </a:cubicBezTo>
                <a:cubicBezTo>
                  <a:pt x="898818" y="1675411"/>
                  <a:pt x="876462" y="1697766"/>
                  <a:pt x="848884" y="1697766"/>
                </a:cubicBezTo>
                <a:cubicBezTo>
                  <a:pt x="821305" y="1697766"/>
                  <a:pt x="798949" y="1675411"/>
                  <a:pt x="798949" y="1647832"/>
                </a:cubicBezTo>
                <a:close/>
                <a:moveTo>
                  <a:pt x="798949" y="1847569"/>
                </a:moveTo>
                <a:cubicBezTo>
                  <a:pt x="798949" y="1819991"/>
                  <a:pt x="821305" y="1797635"/>
                  <a:pt x="848884" y="1797635"/>
                </a:cubicBezTo>
                <a:cubicBezTo>
                  <a:pt x="876462" y="1797635"/>
                  <a:pt x="898818" y="1819991"/>
                  <a:pt x="898818" y="1847569"/>
                </a:cubicBezTo>
                <a:cubicBezTo>
                  <a:pt x="898818" y="1875148"/>
                  <a:pt x="876462" y="1897504"/>
                  <a:pt x="848884" y="1897504"/>
                </a:cubicBezTo>
                <a:cubicBezTo>
                  <a:pt x="821305" y="1897504"/>
                  <a:pt x="798949" y="1875148"/>
                  <a:pt x="798949" y="1847569"/>
                </a:cubicBezTo>
                <a:close/>
                <a:moveTo>
                  <a:pt x="798949" y="2047307"/>
                </a:moveTo>
                <a:cubicBezTo>
                  <a:pt x="798949" y="2019728"/>
                  <a:pt x="821305" y="1997372"/>
                  <a:pt x="848884" y="1997372"/>
                </a:cubicBezTo>
                <a:cubicBezTo>
                  <a:pt x="876462" y="1997372"/>
                  <a:pt x="898818" y="2019728"/>
                  <a:pt x="898818" y="2047307"/>
                </a:cubicBezTo>
                <a:cubicBezTo>
                  <a:pt x="898818" y="2074885"/>
                  <a:pt x="876462" y="2097241"/>
                  <a:pt x="848884" y="2097241"/>
                </a:cubicBezTo>
                <a:cubicBezTo>
                  <a:pt x="821305" y="2097241"/>
                  <a:pt x="798949" y="2074885"/>
                  <a:pt x="798949" y="2047307"/>
                </a:cubicBezTo>
                <a:close/>
                <a:moveTo>
                  <a:pt x="798949" y="2247044"/>
                </a:moveTo>
                <a:cubicBezTo>
                  <a:pt x="798949" y="2219465"/>
                  <a:pt x="821305" y="2197109"/>
                  <a:pt x="848884" y="2197109"/>
                </a:cubicBezTo>
                <a:cubicBezTo>
                  <a:pt x="876462" y="2197109"/>
                  <a:pt x="898818" y="2219465"/>
                  <a:pt x="898818" y="2247044"/>
                </a:cubicBezTo>
                <a:cubicBezTo>
                  <a:pt x="898818" y="2274622"/>
                  <a:pt x="876462" y="2296978"/>
                  <a:pt x="848884" y="2296978"/>
                </a:cubicBezTo>
                <a:cubicBezTo>
                  <a:pt x="821305" y="2296978"/>
                  <a:pt x="798949" y="2274622"/>
                  <a:pt x="798949" y="2247044"/>
                </a:cubicBezTo>
                <a:close/>
                <a:moveTo>
                  <a:pt x="798949" y="2446781"/>
                </a:moveTo>
                <a:cubicBezTo>
                  <a:pt x="798949" y="2419202"/>
                  <a:pt x="821305" y="2396847"/>
                  <a:pt x="848884" y="2396847"/>
                </a:cubicBezTo>
                <a:cubicBezTo>
                  <a:pt x="876462" y="2396847"/>
                  <a:pt x="898818" y="2419202"/>
                  <a:pt x="898818" y="2446781"/>
                </a:cubicBezTo>
                <a:cubicBezTo>
                  <a:pt x="898818" y="2474359"/>
                  <a:pt x="876462" y="2496715"/>
                  <a:pt x="848884" y="2496715"/>
                </a:cubicBezTo>
                <a:cubicBezTo>
                  <a:pt x="821305" y="2496715"/>
                  <a:pt x="798949" y="2474359"/>
                  <a:pt x="798949" y="2446781"/>
                </a:cubicBezTo>
                <a:close/>
                <a:moveTo>
                  <a:pt x="600605" y="2639616"/>
                </a:moveTo>
                <a:lnTo>
                  <a:pt x="603136" y="2627081"/>
                </a:lnTo>
                <a:cubicBezTo>
                  <a:pt x="610716" y="2609159"/>
                  <a:pt x="628463" y="2596584"/>
                  <a:pt x="649146" y="2596584"/>
                </a:cubicBezTo>
                <a:cubicBezTo>
                  <a:pt x="669830" y="2596584"/>
                  <a:pt x="687577" y="2609159"/>
                  <a:pt x="695157" y="2627081"/>
                </a:cubicBezTo>
                <a:lnTo>
                  <a:pt x="697688" y="2639616"/>
                </a:lnTo>
                <a:close/>
                <a:moveTo>
                  <a:pt x="599212" y="49934"/>
                </a:moveTo>
                <a:cubicBezTo>
                  <a:pt x="599212" y="22356"/>
                  <a:pt x="621568" y="0"/>
                  <a:pt x="649146" y="0"/>
                </a:cubicBezTo>
                <a:cubicBezTo>
                  <a:pt x="676725" y="0"/>
                  <a:pt x="699081" y="22356"/>
                  <a:pt x="699081" y="49934"/>
                </a:cubicBezTo>
                <a:cubicBezTo>
                  <a:pt x="699081" y="77515"/>
                  <a:pt x="676725" y="99871"/>
                  <a:pt x="649146" y="99871"/>
                </a:cubicBezTo>
                <a:cubicBezTo>
                  <a:pt x="621568" y="99871"/>
                  <a:pt x="599212" y="77515"/>
                  <a:pt x="599212" y="49934"/>
                </a:cubicBezTo>
                <a:close/>
                <a:moveTo>
                  <a:pt x="599212" y="249672"/>
                </a:moveTo>
                <a:cubicBezTo>
                  <a:pt x="599212" y="222095"/>
                  <a:pt x="621568" y="199739"/>
                  <a:pt x="649146" y="199739"/>
                </a:cubicBezTo>
                <a:cubicBezTo>
                  <a:pt x="676725" y="199739"/>
                  <a:pt x="699081" y="222095"/>
                  <a:pt x="699081" y="249672"/>
                </a:cubicBezTo>
                <a:cubicBezTo>
                  <a:pt x="699081" y="277250"/>
                  <a:pt x="676725" y="299606"/>
                  <a:pt x="649146" y="299606"/>
                </a:cubicBezTo>
                <a:cubicBezTo>
                  <a:pt x="621568" y="299606"/>
                  <a:pt x="599212" y="277250"/>
                  <a:pt x="599212" y="249672"/>
                </a:cubicBezTo>
                <a:close/>
                <a:moveTo>
                  <a:pt x="599212" y="449411"/>
                </a:moveTo>
                <a:cubicBezTo>
                  <a:pt x="599212" y="421830"/>
                  <a:pt x="621568" y="399476"/>
                  <a:pt x="649146" y="399476"/>
                </a:cubicBezTo>
                <a:cubicBezTo>
                  <a:pt x="676725" y="399476"/>
                  <a:pt x="699081" y="421830"/>
                  <a:pt x="699081" y="449411"/>
                </a:cubicBezTo>
                <a:cubicBezTo>
                  <a:pt x="699081" y="476989"/>
                  <a:pt x="676725" y="499345"/>
                  <a:pt x="649146" y="499345"/>
                </a:cubicBezTo>
                <a:cubicBezTo>
                  <a:pt x="621568" y="499345"/>
                  <a:pt x="599212" y="476989"/>
                  <a:pt x="599212" y="449411"/>
                </a:cubicBezTo>
                <a:close/>
                <a:moveTo>
                  <a:pt x="599212" y="649146"/>
                </a:moveTo>
                <a:cubicBezTo>
                  <a:pt x="599212" y="621568"/>
                  <a:pt x="621568" y="599212"/>
                  <a:pt x="649146" y="599212"/>
                </a:cubicBezTo>
                <a:cubicBezTo>
                  <a:pt x="676725" y="599212"/>
                  <a:pt x="699081" y="621568"/>
                  <a:pt x="699081" y="649146"/>
                </a:cubicBezTo>
                <a:cubicBezTo>
                  <a:pt x="699081" y="676726"/>
                  <a:pt x="676725" y="699080"/>
                  <a:pt x="649146" y="699080"/>
                </a:cubicBezTo>
                <a:cubicBezTo>
                  <a:pt x="621568" y="699080"/>
                  <a:pt x="599212" y="676726"/>
                  <a:pt x="599212" y="649146"/>
                </a:cubicBezTo>
                <a:close/>
                <a:moveTo>
                  <a:pt x="599212" y="848885"/>
                </a:moveTo>
                <a:cubicBezTo>
                  <a:pt x="599212" y="821307"/>
                  <a:pt x="621568" y="798951"/>
                  <a:pt x="649146" y="798951"/>
                </a:cubicBezTo>
                <a:cubicBezTo>
                  <a:pt x="676725" y="798951"/>
                  <a:pt x="699081" y="821307"/>
                  <a:pt x="699081" y="848885"/>
                </a:cubicBezTo>
                <a:cubicBezTo>
                  <a:pt x="699081" y="876462"/>
                  <a:pt x="676725" y="898818"/>
                  <a:pt x="649146" y="898818"/>
                </a:cubicBezTo>
                <a:cubicBezTo>
                  <a:pt x="621568" y="898818"/>
                  <a:pt x="599212" y="876462"/>
                  <a:pt x="599212" y="848885"/>
                </a:cubicBezTo>
                <a:close/>
                <a:moveTo>
                  <a:pt x="599212" y="1048621"/>
                </a:moveTo>
                <a:cubicBezTo>
                  <a:pt x="599212" y="1021042"/>
                  <a:pt x="621568" y="998686"/>
                  <a:pt x="649146" y="998686"/>
                </a:cubicBezTo>
                <a:cubicBezTo>
                  <a:pt x="676725" y="998686"/>
                  <a:pt x="699081" y="1021042"/>
                  <a:pt x="699081" y="1048621"/>
                </a:cubicBezTo>
                <a:cubicBezTo>
                  <a:pt x="699081" y="1076199"/>
                  <a:pt x="676725" y="1098555"/>
                  <a:pt x="649146" y="1098555"/>
                </a:cubicBezTo>
                <a:cubicBezTo>
                  <a:pt x="621568" y="1098555"/>
                  <a:pt x="599212" y="1076199"/>
                  <a:pt x="599212" y="1048621"/>
                </a:cubicBezTo>
                <a:close/>
                <a:moveTo>
                  <a:pt x="599212" y="1248358"/>
                </a:moveTo>
                <a:cubicBezTo>
                  <a:pt x="599212" y="1220779"/>
                  <a:pt x="621568" y="1198423"/>
                  <a:pt x="649146" y="1198423"/>
                </a:cubicBezTo>
                <a:cubicBezTo>
                  <a:pt x="676725" y="1198423"/>
                  <a:pt x="699081" y="1220779"/>
                  <a:pt x="699081" y="1248358"/>
                </a:cubicBezTo>
                <a:cubicBezTo>
                  <a:pt x="699081" y="1275936"/>
                  <a:pt x="676725" y="1298292"/>
                  <a:pt x="649146" y="1298292"/>
                </a:cubicBezTo>
                <a:cubicBezTo>
                  <a:pt x="621568" y="1298292"/>
                  <a:pt x="599212" y="1275936"/>
                  <a:pt x="599212" y="1248358"/>
                </a:cubicBezTo>
                <a:close/>
                <a:moveTo>
                  <a:pt x="599212" y="1448095"/>
                </a:moveTo>
                <a:cubicBezTo>
                  <a:pt x="599212" y="1420516"/>
                  <a:pt x="621568" y="1398161"/>
                  <a:pt x="649146" y="1398161"/>
                </a:cubicBezTo>
                <a:cubicBezTo>
                  <a:pt x="676725" y="1398161"/>
                  <a:pt x="699081" y="1420516"/>
                  <a:pt x="699081" y="1448095"/>
                </a:cubicBezTo>
                <a:cubicBezTo>
                  <a:pt x="699081" y="1475674"/>
                  <a:pt x="676725" y="1498029"/>
                  <a:pt x="649146" y="1498029"/>
                </a:cubicBezTo>
                <a:cubicBezTo>
                  <a:pt x="621568" y="1498029"/>
                  <a:pt x="599212" y="1475674"/>
                  <a:pt x="599212" y="1448095"/>
                </a:cubicBezTo>
                <a:close/>
                <a:moveTo>
                  <a:pt x="599212" y="1647832"/>
                </a:moveTo>
                <a:cubicBezTo>
                  <a:pt x="599212" y="1620254"/>
                  <a:pt x="621568" y="1597898"/>
                  <a:pt x="649146" y="1597898"/>
                </a:cubicBezTo>
                <a:cubicBezTo>
                  <a:pt x="676725" y="1597898"/>
                  <a:pt x="699081" y="1620254"/>
                  <a:pt x="699081" y="1647832"/>
                </a:cubicBezTo>
                <a:cubicBezTo>
                  <a:pt x="699081" y="1675411"/>
                  <a:pt x="676725" y="1697766"/>
                  <a:pt x="649146" y="1697766"/>
                </a:cubicBezTo>
                <a:cubicBezTo>
                  <a:pt x="621568" y="1697766"/>
                  <a:pt x="599212" y="1675411"/>
                  <a:pt x="599212" y="1647832"/>
                </a:cubicBezTo>
                <a:close/>
                <a:moveTo>
                  <a:pt x="599212" y="1847569"/>
                </a:moveTo>
                <a:cubicBezTo>
                  <a:pt x="599212" y="1819991"/>
                  <a:pt x="621568" y="1797635"/>
                  <a:pt x="649146" y="1797635"/>
                </a:cubicBezTo>
                <a:cubicBezTo>
                  <a:pt x="676725" y="1797635"/>
                  <a:pt x="699081" y="1819991"/>
                  <a:pt x="699081" y="1847569"/>
                </a:cubicBezTo>
                <a:cubicBezTo>
                  <a:pt x="699081" y="1875148"/>
                  <a:pt x="676725" y="1897504"/>
                  <a:pt x="649146" y="1897504"/>
                </a:cubicBezTo>
                <a:cubicBezTo>
                  <a:pt x="621568" y="1897504"/>
                  <a:pt x="599212" y="1875148"/>
                  <a:pt x="599212" y="1847569"/>
                </a:cubicBezTo>
                <a:close/>
                <a:moveTo>
                  <a:pt x="599212" y="2047307"/>
                </a:moveTo>
                <a:cubicBezTo>
                  <a:pt x="599212" y="2019728"/>
                  <a:pt x="621568" y="1997372"/>
                  <a:pt x="649146" y="1997372"/>
                </a:cubicBezTo>
                <a:cubicBezTo>
                  <a:pt x="676725" y="1997372"/>
                  <a:pt x="699081" y="2019728"/>
                  <a:pt x="699081" y="2047307"/>
                </a:cubicBezTo>
                <a:cubicBezTo>
                  <a:pt x="699081" y="2074885"/>
                  <a:pt x="676725" y="2097241"/>
                  <a:pt x="649146" y="2097241"/>
                </a:cubicBezTo>
                <a:cubicBezTo>
                  <a:pt x="621568" y="2097241"/>
                  <a:pt x="599212" y="2074885"/>
                  <a:pt x="599212" y="2047307"/>
                </a:cubicBezTo>
                <a:close/>
                <a:moveTo>
                  <a:pt x="599212" y="2247044"/>
                </a:moveTo>
                <a:cubicBezTo>
                  <a:pt x="599212" y="2219465"/>
                  <a:pt x="621568" y="2197109"/>
                  <a:pt x="649146" y="2197109"/>
                </a:cubicBezTo>
                <a:cubicBezTo>
                  <a:pt x="676725" y="2197109"/>
                  <a:pt x="699081" y="2219465"/>
                  <a:pt x="699081" y="2247044"/>
                </a:cubicBezTo>
                <a:cubicBezTo>
                  <a:pt x="699081" y="2274622"/>
                  <a:pt x="676725" y="2296978"/>
                  <a:pt x="649146" y="2296978"/>
                </a:cubicBezTo>
                <a:cubicBezTo>
                  <a:pt x="621568" y="2296978"/>
                  <a:pt x="599212" y="2274622"/>
                  <a:pt x="599212" y="2247044"/>
                </a:cubicBezTo>
                <a:close/>
                <a:moveTo>
                  <a:pt x="599212" y="2446781"/>
                </a:moveTo>
                <a:cubicBezTo>
                  <a:pt x="599212" y="2419202"/>
                  <a:pt x="621568" y="2396847"/>
                  <a:pt x="649146" y="2396847"/>
                </a:cubicBezTo>
                <a:cubicBezTo>
                  <a:pt x="676725" y="2396847"/>
                  <a:pt x="699081" y="2419202"/>
                  <a:pt x="699081" y="2446781"/>
                </a:cubicBezTo>
                <a:cubicBezTo>
                  <a:pt x="699081" y="2474359"/>
                  <a:pt x="676725" y="2496715"/>
                  <a:pt x="649146" y="2496715"/>
                </a:cubicBezTo>
                <a:cubicBezTo>
                  <a:pt x="621568" y="2496715"/>
                  <a:pt x="599212" y="2474359"/>
                  <a:pt x="599212" y="2446781"/>
                </a:cubicBezTo>
                <a:close/>
                <a:moveTo>
                  <a:pt x="400868" y="2639616"/>
                </a:moveTo>
                <a:lnTo>
                  <a:pt x="403399" y="2627081"/>
                </a:lnTo>
                <a:cubicBezTo>
                  <a:pt x="410979" y="2609159"/>
                  <a:pt x="428726" y="2596584"/>
                  <a:pt x="449409" y="2596584"/>
                </a:cubicBezTo>
                <a:cubicBezTo>
                  <a:pt x="470093" y="2596584"/>
                  <a:pt x="487839" y="2609159"/>
                  <a:pt x="495419" y="2627081"/>
                </a:cubicBezTo>
                <a:lnTo>
                  <a:pt x="497950" y="2639616"/>
                </a:lnTo>
                <a:close/>
                <a:moveTo>
                  <a:pt x="399475" y="49934"/>
                </a:moveTo>
                <a:cubicBezTo>
                  <a:pt x="399475" y="22356"/>
                  <a:pt x="421831" y="0"/>
                  <a:pt x="449409" y="0"/>
                </a:cubicBezTo>
                <a:cubicBezTo>
                  <a:pt x="476988" y="0"/>
                  <a:pt x="499343" y="22356"/>
                  <a:pt x="499343" y="49934"/>
                </a:cubicBezTo>
                <a:cubicBezTo>
                  <a:pt x="499343" y="77515"/>
                  <a:pt x="476988" y="99871"/>
                  <a:pt x="449409" y="99871"/>
                </a:cubicBezTo>
                <a:cubicBezTo>
                  <a:pt x="421831" y="99871"/>
                  <a:pt x="399475" y="77515"/>
                  <a:pt x="399475" y="49934"/>
                </a:cubicBezTo>
                <a:close/>
                <a:moveTo>
                  <a:pt x="399475" y="249672"/>
                </a:moveTo>
                <a:cubicBezTo>
                  <a:pt x="399475" y="222095"/>
                  <a:pt x="421831" y="199739"/>
                  <a:pt x="449409" y="199739"/>
                </a:cubicBezTo>
                <a:cubicBezTo>
                  <a:pt x="476988" y="199739"/>
                  <a:pt x="499343" y="222095"/>
                  <a:pt x="499343" y="249672"/>
                </a:cubicBezTo>
                <a:cubicBezTo>
                  <a:pt x="499343" y="277250"/>
                  <a:pt x="476988" y="299606"/>
                  <a:pt x="449409" y="299606"/>
                </a:cubicBezTo>
                <a:cubicBezTo>
                  <a:pt x="421831" y="299606"/>
                  <a:pt x="399475" y="277250"/>
                  <a:pt x="399475" y="249672"/>
                </a:cubicBezTo>
                <a:close/>
                <a:moveTo>
                  <a:pt x="399475" y="449411"/>
                </a:moveTo>
                <a:cubicBezTo>
                  <a:pt x="399475" y="421830"/>
                  <a:pt x="421831" y="399476"/>
                  <a:pt x="449409" y="399476"/>
                </a:cubicBezTo>
                <a:cubicBezTo>
                  <a:pt x="476988" y="399476"/>
                  <a:pt x="499343" y="421830"/>
                  <a:pt x="499343" y="449411"/>
                </a:cubicBezTo>
                <a:cubicBezTo>
                  <a:pt x="499343" y="476989"/>
                  <a:pt x="476988" y="499345"/>
                  <a:pt x="449409" y="499345"/>
                </a:cubicBezTo>
                <a:cubicBezTo>
                  <a:pt x="421831" y="499345"/>
                  <a:pt x="399475" y="476989"/>
                  <a:pt x="399475" y="449411"/>
                </a:cubicBezTo>
                <a:close/>
                <a:moveTo>
                  <a:pt x="399475" y="649146"/>
                </a:moveTo>
                <a:cubicBezTo>
                  <a:pt x="399475" y="621568"/>
                  <a:pt x="421831" y="599212"/>
                  <a:pt x="449409" y="599212"/>
                </a:cubicBezTo>
                <a:cubicBezTo>
                  <a:pt x="476988" y="599212"/>
                  <a:pt x="499343" y="621568"/>
                  <a:pt x="499343" y="649146"/>
                </a:cubicBezTo>
                <a:cubicBezTo>
                  <a:pt x="499343" y="676726"/>
                  <a:pt x="476988" y="699080"/>
                  <a:pt x="449409" y="699080"/>
                </a:cubicBezTo>
                <a:cubicBezTo>
                  <a:pt x="421831" y="699080"/>
                  <a:pt x="399475" y="676726"/>
                  <a:pt x="399475" y="649146"/>
                </a:cubicBezTo>
                <a:close/>
                <a:moveTo>
                  <a:pt x="399475" y="848885"/>
                </a:moveTo>
                <a:cubicBezTo>
                  <a:pt x="399475" y="821307"/>
                  <a:pt x="421831" y="798951"/>
                  <a:pt x="449409" y="798951"/>
                </a:cubicBezTo>
                <a:cubicBezTo>
                  <a:pt x="476988" y="798951"/>
                  <a:pt x="499343" y="821307"/>
                  <a:pt x="499343" y="848885"/>
                </a:cubicBezTo>
                <a:cubicBezTo>
                  <a:pt x="499343" y="876462"/>
                  <a:pt x="476988" y="898818"/>
                  <a:pt x="449409" y="898818"/>
                </a:cubicBezTo>
                <a:cubicBezTo>
                  <a:pt x="421831" y="898818"/>
                  <a:pt x="399475" y="876462"/>
                  <a:pt x="399475" y="848885"/>
                </a:cubicBezTo>
                <a:close/>
                <a:moveTo>
                  <a:pt x="399475" y="1048621"/>
                </a:moveTo>
                <a:cubicBezTo>
                  <a:pt x="399475" y="1021042"/>
                  <a:pt x="421831" y="998686"/>
                  <a:pt x="449409" y="998686"/>
                </a:cubicBezTo>
                <a:cubicBezTo>
                  <a:pt x="476988" y="998686"/>
                  <a:pt x="499343" y="1021042"/>
                  <a:pt x="499343" y="1048621"/>
                </a:cubicBezTo>
                <a:cubicBezTo>
                  <a:pt x="499343" y="1076199"/>
                  <a:pt x="476988" y="1098555"/>
                  <a:pt x="449409" y="1098555"/>
                </a:cubicBezTo>
                <a:cubicBezTo>
                  <a:pt x="421831" y="1098555"/>
                  <a:pt x="399475" y="1076199"/>
                  <a:pt x="399475" y="1048621"/>
                </a:cubicBezTo>
                <a:close/>
                <a:moveTo>
                  <a:pt x="399475" y="1248358"/>
                </a:moveTo>
                <a:cubicBezTo>
                  <a:pt x="399475" y="1220779"/>
                  <a:pt x="421831" y="1198423"/>
                  <a:pt x="449409" y="1198423"/>
                </a:cubicBezTo>
                <a:cubicBezTo>
                  <a:pt x="476988" y="1198423"/>
                  <a:pt x="499343" y="1220779"/>
                  <a:pt x="499343" y="1248358"/>
                </a:cubicBezTo>
                <a:cubicBezTo>
                  <a:pt x="499343" y="1275936"/>
                  <a:pt x="476988" y="1298292"/>
                  <a:pt x="449409" y="1298292"/>
                </a:cubicBezTo>
                <a:cubicBezTo>
                  <a:pt x="421831" y="1298292"/>
                  <a:pt x="399475" y="1275936"/>
                  <a:pt x="399475" y="1248358"/>
                </a:cubicBezTo>
                <a:close/>
                <a:moveTo>
                  <a:pt x="399475" y="1448095"/>
                </a:moveTo>
                <a:cubicBezTo>
                  <a:pt x="399475" y="1420516"/>
                  <a:pt x="421831" y="1398161"/>
                  <a:pt x="449409" y="1398161"/>
                </a:cubicBezTo>
                <a:cubicBezTo>
                  <a:pt x="476988" y="1398161"/>
                  <a:pt x="499343" y="1420516"/>
                  <a:pt x="499343" y="1448095"/>
                </a:cubicBezTo>
                <a:cubicBezTo>
                  <a:pt x="499343" y="1475674"/>
                  <a:pt x="476988" y="1498029"/>
                  <a:pt x="449409" y="1498029"/>
                </a:cubicBezTo>
                <a:cubicBezTo>
                  <a:pt x="421831" y="1498029"/>
                  <a:pt x="399475" y="1475674"/>
                  <a:pt x="399475" y="1448095"/>
                </a:cubicBezTo>
                <a:close/>
                <a:moveTo>
                  <a:pt x="399475" y="1647832"/>
                </a:moveTo>
                <a:cubicBezTo>
                  <a:pt x="399475" y="1620254"/>
                  <a:pt x="421831" y="1597898"/>
                  <a:pt x="449409" y="1597898"/>
                </a:cubicBezTo>
                <a:cubicBezTo>
                  <a:pt x="476988" y="1597898"/>
                  <a:pt x="499343" y="1620254"/>
                  <a:pt x="499343" y="1647832"/>
                </a:cubicBezTo>
                <a:cubicBezTo>
                  <a:pt x="499343" y="1675411"/>
                  <a:pt x="476988" y="1697766"/>
                  <a:pt x="449409" y="1697766"/>
                </a:cubicBezTo>
                <a:cubicBezTo>
                  <a:pt x="421831" y="1697766"/>
                  <a:pt x="399475" y="1675411"/>
                  <a:pt x="399475" y="1647832"/>
                </a:cubicBezTo>
                <a:close/>
                <a:moveTo>
                  <a:pt x="399475" y="1847569"/>
                </a:moveTo>
                <a:cubicBezTo>
                  <a:pt x="399475" y="1819991"/>
                  <a:pt x="421831" y="1797635"/>
                  <a:pt x="449409" y="1797635"/>
                </a:cubicBezTo>
                <a:cubicBezTo>
                  <a:pt x="476988" y="1797635"/>
                  <a:pt x="499343" y="1819991"/>
                  <a:pt x="499343" y="1847569"/>
                </a:cubicBezTo>
                <a:cubicBezTo>
                  <a:pt x="499343" y="1875148"/>
                  <a:pt x="476988" y="1897504"/>
                  <a:pt x="449409" y="1897504"/>
                </a:cubicBezTo>
                <a:cubicBezTo>
                  <a:pt x="421831" y="1897504"/>
                  <a:pt x="399475" y="1875148"/>
                  <a:pt x="399475" y="1847569"/>
                </a:cubicBezTo>
                <a:close/>
                <a:moveTo>
                  <a:pt x="399475" y="2047307"/>
                </a:moveTo>
                <a:cubicBezTo>
                  <a:pt x="399475" y="2019728"/>
                  <a:pt x="421831" y="1997372"/>
                  <a:pt x="449409" y="1997372"/>
                </a:cubicBezTo>
                <a:cubicBezTo>
                  <a:pt x="476988" y="1997372"/>
                  <a:pt x="499343" y="2019728"/>
                  <a:pt x="499343" y="2047307"/>
                </a:cubicBezTo>
                <a:cubicBezTo>
                  <a:pt x="499343" y="2074885"/>
                  <a:pt x="476988" y="2097241"/>
                  <a:pt x="449409" y="2097241"/>
                </a:cubicBezTo>
                <a:cubicBezTo>
                  <a:pt x="421831" y="2097241"/>
                  <a:pt x="399475" y="2074885"/>
                  <a:pt x="399475" y="2047307"/>
                </a:cubicBezTo>
                <a:close/>
                <a:moveTo>
                  <a:pt x="399475" y="2247044"/>
                </a:moveTo>
                <a:cubicBezTo>
                  <a:pt x="399475" y="2219465"/>
                  <a:pt x="421831" y="2197109"/>
                  <a:pt x="449409" y="2197109"/>
                </a:cubicBezTo>
                <a:cubicBezTo>
                  <a:pt x="476988" y="2197109"/>
                  <a:pt x="499343" y="2219465"/>
                  <a:pt x="499343" y="2247044"/>
                </a:cubicBezTo>
                <a:cubicBezTo>
                  <a:pt x="499343" y="2274622"/>
                  <a:pt x="476988" y="2296978"/>
                  <a:pt x="449409" y="2296978"/>
                </a:cubicBezTo>
                <a:cubicBezTo>
                  <a:pt x="421831" y="2296978"/>
                  <a:pt x="399475" y="2274622"/>
                  <a:pt x="399475" y="2247044"/>
                </a:cubicBezTo>
                <a:close/>
                <a:moveTo>
                  <a:pt x="399475" y="2446781"/>
                </a:moveTo>
                <a:cubicBezTo>
                  <a:pt x="399475" y="2419202"/>
                  <a:pt x="421831" y="2396847"/>
                  <a:pt x="449409" y="2396847"/>
                </a:cubicBezTo>
                <a:cubicBezTo>
                  <a:pt x="476988" y="2396847"/>
                  <a:pt x="499343" y="2419202"/>
                  <a:pt x="499343" y="2446781"/>
                </a:cubicBezTo>
                <a:cubicBezTo>
                  <a:pt x="499343" y="2474359"/>
                  <a:pt x="476988" y="2496715"/>
                  <a:pt x="449409" y="2496715"/>
                </a:cubicBezTo>
                <a:cubicBezTo>
                  <a:pt x="421831" y="2496715"/>
                  <a:pt x="399475" y="2474359"/>
                  <a:pt x="399475" y="2446781"/>
                </a:cubicBezTo>
                <a:close/>
                <a:moveTo>
                  <a:pt x="201130" y="2639616"/>
                </a:moveTo>
                <a:lnTo>
                  <a:pt x="203661" y="2627081"/>
                </a:lnTo>
                <a:cubicBezTo>
                  <a:pt x="211241" y="2609159"/>
                  <a:pt x="228988" y="2596584"/>
                  <a:pt x="249672" y="2596584"/>
                </a:cubicBezTo>
                <a:cubicBezTo>
                  <a:pt x="270356" y="2596584"/>
                  <a:pt x="288102" y="2609159"/>
                  <a:pt x="295682" y="2627081"/>
                </a:cubicBezTo>
                <a:lnTo>
                  <a:pt x="298213" y="2639616"/>
                </a:lnTo>
                <a:close/>
                <a:moveTo>
                  <a:pt x="199737" y="49934"/>
                </a:moveTo>
                <a:cubicBezTo>
                  <a:pt x="199737" y="22356"/>
                  <a:pt x="222093" y="0"/>
                  <a:pt x="249672" y="0"/>
                </a:cubicBezTo>
                <a:cubicBezTo>
                  <a:pt x="277250" y="0"/>
                  <a:pt x="299606" y="22356"/>
                  <a:pt x="299606" y="49934"/>
                </a:cubicBezTo>
                <a:cubicBezTo>
                  <a:pt x="299606" y="77515"/>
                  <a:pt x="277250" y="99871"/>
                  <a:pt x="249672" y="99871"/>
                </a:cubicBezTo>
                <a:cubicBezTo>
                  <a:pt x="222093" y="99871"/>
                  <a:pt x="199737" y="77515"/>
                  <a:pt x="199737" y="49934"/>
                </a:cubicBezTo>
                <a:close/>
                <a:moveTo>
                  <a:pt x="199737" y="249672"/>
                </a:moveTo>
                <a:cubicBezTo>
                  <a:pt x="199737" y="222095"/>
                  <a:pt x="222093" y="199739"/>
                  <a:pt x="249672" y="199739"/>
                </a:cubicBezTo>
                <a:cubicBezTo>
                  <a:pt x="277250" y="199739"/>
                  <a:pt x="299606" y="222095"/>
                  <a:pt x="299606" y="249672"/>
                </a:cubicBezTo>
                <a:cubicBezTo>
                  <a:pt x="299606" y="277250"/>
                  <a:pt x="277250" y="299606"/>
                  <a:pt x="249672" y="299606"/>
                </a:cubicBezTo>
                <a:cubicBezTo>
                  <a:pt x="222093" y="299606"/>
                  <a:pt x="199737" y="277250"/>
                  <a:pt x="199737" y="249672"/>
                </a:cubicBezTo>
                <a:close/>
                <a:moveTo>
                  <a:pt x="199737" y="449411"/>
                </a:moveTo>
                <a:cubicBezTo>
                  <a:pt x="199737" y="421830"/>
                  <a:pt x="222093" y="399476"/>
                  <a:pt x="249672" y="399476"/>
                </a:cubicBezTo>
                <a:cubicBezTo>
                  <a:pt x="277250" y="399476"/>
                  <a:pt x="299606" y="421830"/>
                  <a:pt x="299606" y="449411"/>
                </a:cubicBezTo>
                <a:cubicBezTo>
                  <a:pt x="299606" y="476989"/>
                  <a:pt x="277250" y="499345"/>
                  <a:pt x="249672" y="499345"/>
                </a:cubicBezTo>
                <a:cubicBezTo>
                  <a:pt x="222093" y="499345"/>
                  <a:pt x="199737" y="476989"/>
                  <a:pt x="199737" y="449411"/>
                </a:cubicBezTo>
                <a:close/>
                <a:moveTo>
                  <a:pt x="199737" y="649146"/>
                </a:moveTo>
                <a:cubicBezTo>
                  <a:pt x="199737" y="621568"/>
                  <a:pt x="222093" y="599212"/>
                  <a:pt x="249672" y="599212"/>
                </a:cubicBezTo>
                <a:cubicBezTo>
                  <a:pt x="277250" y="599212"/>
                  <a:pt x="299606" y="621568"/>
                  <a:pt x="299606" y="649146"/>
                </a:cubicBezTo>
                <a:cubicBezTo>
                  <a:pt x="299606" y="676726"/>
                  <a:pt x="277250" y="699080"/>
                  <a:pt x="249672" y="699080"/>
                </a:cubicBezTo>
                <a:cubicBezTo>
                  <a:pt x="222093" y="699080"/>
                  <a:pt x="199737" y="676726"/>
                  <a:pt x="199737" y="649146"/>
                </a:cubicBezTo>
                <a:close/>
                <a:moveTo>
                  <a:pt x="199737" y="848885"/>
                </a:moveTo>
                <a:cubicBezTo>
                  <a:pt x="199737" y="821307"/>
                  <a:pt x="222093" y="798951"/>
                  <a:pt x="249672" y="798951"/>
                </a:cubicBezTo>
                <a:cubicBezTo>
                  <a:pt x="277250" y="798951"/>
                  <a:pt x="299606" y="821307"/>
                  <a:pt x="299606" y="848885"/>
                </a:cubicBezTo>
                <a:cubicBezTo>
                  <a:pt x="299606" y="876462"/>
                  <a:pt x="277250" y="898818"/>
                  <a:pt x="249672" y="898818"/>
                </a:cubicBezTo>
                <a:cubicBezTo>
                  <a:pt x="222093" y="898818"/>
                  <a:pt x="199737" y="876462"/>
                  <a:pt x="199737" y="848885"/>
                </a:cubicBezTo>
                <a:close/>
                <a:moveTo>
                  <a:pt x="199737" y="1048621"/>
                </a:moveTo>
                <a:cubicBezTo>
                  <a:pt x="199737" y="1021042"/>
                  <a:pt x="222093" y="998686"/>
                  <a:pt x="249672" y="998686"/>
                </a:cubicBezTo>
                <a:cubicBezTo>
                  <a:pt x="277250" y="998686"/>
                  <a:pt x="299606" y="1021042"/>
                  <a:pt x="299606" y="1048621"/>
                </a:cubicBezTo>
                <a:cubicBezTo>
                  <a:pt x="299606" y="1076199"/>
                  <a:pt x="277250" y="1098555"/>
                  <a:pt x="249672" y="1098555"/>
                </a:cubicBezTo>
                <a:cubicBezTo>
                  <a:pt x="222093" y="1098555"/>
                  <a:pt x="199737" y="1076199"/>
                  <a:pt x="199737" y="1048621"/>
                </a:cubicBezTo>
                <a:close/>
                <a:moveTo>
                  <a:pt x="199737" y="1248358"/>
                </a:moveTo>
                <a:cubicBezTo>
                  <a:pt x="199737" y="1220779"/>
                  <a:pt x="222093" y="1198423"/>
                  <a:pt x="249672" y="1198423"/>
                </a:cubicBezTo>
                <a:cubicBezTo>
                  <a:pt x="277250" y="1198423"/>
                  <a:pt x="299606" y="1220779"/>
                  <a:pt x="299606" y="1248358"/>
                </a:cubicBezTo>
                <a:cubicBezTo>
                  <a:pt x="299606" y="1275936"/>
                  <a:pt x="277250" y="1298292"/>
                  <a:pt x="249672" y="1298292"/>
                </a:cubicBezTo>
                <a:cubicBezTo>
                  <a:pt x="222093" y="1298292"/>
                  <a:pt x="199737" y="1275936"/>
                  <a:pt x="199737" y="1248358"/>
                </a:cubicBezTo>
                <a:close/>
                <a:moveTo>
                  <a:pt x="199737" y="1448095"/>
                </a:moveTo>
                <a:cubicBezTo>
                  <a:pt x="199737" y="1420516"/>
                  <a:pt x="222093" y="1398161"/>
                  <a:pt x="249672" y="1398161"/>
                </a:cubicBezTo>
                <a:cubicBezTo>
                  <a:pt x="277250" y="1398161"/>
                  <a:pt x="299606" y="1420516"/>
                  <a:pt x="299606" y="1448095"/>
                </a:cubicBezTo>
                <a:cubicBezTo>
                  <a:pt x="299606" y="1475674"/>
                  <a:pt x="277250" y="1498029"/>
                  <a:pt x="249672" y="1498029"/>
                </a:cubicBezTo>
                <a:cubicBezTo>
                  <a:pt x="222093" y="1498029"/>
                  <a:pt x="199737" y="1475674"/>
                  <a:pt x="199737" y="1448095"/>
                </a:cubicBezTo>
                <a:close/>
                <a:moveTo>
                  <a:pt x="199737" y="1647832"/>
                </a:moveTo>
                <a:cubicBezTo>
                  <a:pt x="199737" y="1620254"/>
                  <a:pt x="222093" y="1597898"/>
                  <a:pt x="249672" y="1597898"/>
                </a:cubicBezTo>
                <a:cubicBezTo>
                  <a:pt x="277250" y="1597898"/>
                  <a:pt x="299606" y="1620254"/>
                  <a:pt x="299606" y="1647832"/>
                </a:cubicBezTo>
                <a:cubicBezTo>
                  <a:pt x="299606" y="1675411"/>
                  <a:pt x="277250" y="1697766"/>
                  <a:pt x="249672" y="1697766"/>
                </a:cubicBezTo>
                <a:cubicBezTo>
                  <a:pt x="222093" y="1697766"/>
                  <a:pt x="199737" y="1675411"/>
                  <a:pt x="199737" y="1647832"/>
                </a:cubicBezTo>
                <a:close/>
                <a:moveTo>
                  <a:pt x="199737" y="1847569"/>
                </a:moveTo>
                <a:cubicBezTo>
                  <a:pt x="199737" y="1819991"/>
                  <a:pt x="222093" y="1797635"/>
                  <a:pt x="249672" y="1797635"/>
                </a:cubicBezTo>
                <a:cubicBezTo>
                  <a:pt x="277250" y="1797635"/>
                  <a:pt x="299606" y="1819991"/>
                  <a:pt x="299606" y="1847569"/>
                </a:cubicBezTo>
                <a:cubicBezTo>
                  <a:pt x="299606" y="1875148"/>
                  <a:pt x="277250" y="1897504"/>
                  <a:pt x="249672" y="1897504"/>
                </a:cubicBezTo>
                <a:cubicBezTo>
                  <a:pt x="222093" y="1897504"/>
                  <a:pt x="199737" y="1875148"/>
                  <a:pt x="199737" y="1847569"/>
                </a:cubicBezTo>
                <a:close/>
                <a:moveTo>
                  <a:pt x="199737" y="2047307"/>
                </a:moveTo>
                <a:cubicBezTo>
                  <a:pt x="199737" y="2019728"/>
                  <a:pt x="222093" y="1997372"/>
                  <a:pt x="249672" y="1997372"/>
                </a:cubicBezTo>
                <a:cubicBezTo>
                  <a:pt x="277250" y="1997372"/>
                  <a:pt x="299606" y="2019728"/>
                  <a:pt x="299606" y="2047307"/>
                </a:cubicBezTo>
                <a:cubicBezTo>
                  <a:pt x="299606" y="2074885"/>
                  <a:pt x="277250" y="2097241"/>
                  <a:pt x="249672" y="2097241"/>
                </a:cubicBezTo>
                <a:cubicBezTo>
                  <a:pt x="222093" y="2097241"/>
                  <a:pt x="199737" y="2074885"/>
                  <a:pt x="199737" y="2047307"/>
                </a:cubicBezTo>
                <a:close/>
                <a:moveTo>
                  <a:pt x="199737" y="2247044"/>
                </a:moveTo>
                <a:cubicBezTo>
                  <a:pt x="199737" y="2219465"/>
                  <a:pt x="222093" y="2197109"/>
                  <a:pt x="249672" y="2197109"/>
                </a:cubicBezTo>
                <a:cubicBezTo>
                  <a:pt x="277250" y="2197109"/>
                  <a:pt x="299606" y="2219465"/>
                  <a:pt x="299606" y="2247044"/>
                </a:cubicBezTo>
                <a:cubicBezTo>
                  <a:pt x="299606" y="2274622"/>
                  <a:pt x="277250" y="2296978"/>
                  <a:pt x="249672" y="2296978"/>
                </a:cubicBezTo>
                <a:cubicBezTo>
                  <a:pt x="222093" y="2296978"/>
                  <a:pt x="199737" y="2274622"/>
                  <a:pt x="199737" y="2247044"/>
                </a:cubicBezTo>
                <a:close/>
                <a:moveTo>
                  <a:pt x="199737" y="2446781"/>
                </a:moveTo>
                <a:cubicBezTo>
                  <a:pt x="199737" y="2419202"/>
                  <a:pt x="222093" y="2396847"/>
                  <a:pt x="249672" y="2396847"/>
                </a:cubicBezTo>
                <a:cubicBezTo>
                  <a:pt x="277250" y="2396847"/>
                  <a:pt x="299606" y="2419202"/>
                  <a:pt x="299606" y="2446781"/>
                </a:cubicBezTo>
                <a:cubicBezTo>
                  <a:pt x="299606" y="2474359"/>
                  <a:pt x="277250" y="2496715"/>
                  <a:pt x="249672" y="2496715"/>
                </a:cubicBezTo>
                <a:cubicBezTo>
                  <a:pt x="222093" y="2496715"/>
                  <a:pt x="199737" y="2474359"/>
                  <a:pt x="199737" y="2446781"/>
                </a:cubicBezTo>
                <a:close/>
                <a:moveTo>
                  <a:pt x="1393" y="2639616"/>
                </a:moveTo>
                <a:lnTo>
                  <a:pt x="3924" y="2627081"/>
                </a:lnTo>
                <a:cubicBezTo>
                  <a:pt x="11504" y="2609159"/>
                  <a:pt x="29251" y="2596584"/>
                  <a:pt x="49934" y="2596584"/>
                </a:cubicBezTo>
                <a:cubicBezTo>
                  <a:pt x="70618" y="2596584"/>
                  <a:pt x="88365" y="2609159"/>
                  <a:pt x="95945" y="2627081"/>
                </a:cubicBezTo>
                <a:lnTo>
                  <a:pt x="98476" y="2639616"/>
                </a:lnTo>
                <a:close/>
                <a:moveTo>
                  <a:pt x="0" y="49934"/>
                </a:moveTo>
                <a:cubicBezTo>
                  <a:pt x="0" y="22356"/>
                  <a:pt x="22356" y="0"/>
                  <a:pt x="49934" y="0"/>
                </a:cubicBezTo>
                <a:cubicBezTo>
                  <a:pt x="77513" y="0"/>
                  <a:pt x="99869" y="22356"/>
                  <a:pt x="99869" y="49934"/>
                </a:cubicBezTo>
                <a:cubicBezTo>
                  <a:pt x="99869" y="77515"/>
                  <a:pt x="77513" y="99871"/>
                  <a:pt x="49934" y="99871"/>
                </a:cubicBezTo>
                <a:cubicBezTo>
                  <a:pt x="22356" y="99871"/>
                  <a:pt x="0" y="77515"/>
                  <a:pt x="0" y="49934"/>
                </a:cubicBezTo>
                <a:close/>
                <a:moveTo>
                  <a:pt x="0" y="249672"/>
                </a:moveTo>
                <a:cubicBezTo>
                  <a:pt x="0" y="222095"/>
                  <a:pt x="22356" y="199739"/>
                  <a:pt x="49934" y="199739"/>
                </a:cubicBezTo>
                <a:cubicBezTo>
                  <a:pt x="77513" y="199739"/>
                  <a:pt x="99869" y="222095"/>
                  <a:pt x="99869" y="249672"/>
                </a:cubicBezTo>
                <a:cubicBezTo>
                  <a:pt x="99869" y="277250"/>
                  <a:pt x="77513" y="299606"/>
                  <a:pt x="49934" y="299606"/>
                </a:cubicBezTo>
                <a:cubicBezTo>
                  <a:pt x="22356" y="299606"/>
                  <a:pt x="0" y="277250"/>
                  <a:pt x="0" y="249672"/>
                </a:cubicBezTo>
                <a:close/>
                <a:moveTo>
                  <a:pt x="0" y="449411"/>
                </a:moveTo>
                <a:cubicBezTo>
                  <a:pt x="0" y="421830"/>
                  <a:pt x="22356" y="399476"/>
                  <a:pt x="49934" y="399476"/>
                </a:cubicBezTo>
                <a:cubicBezTo>
                  <a:pt x="77513" y="399476"/>
                  <a:pt x="99869" y="421830"/>
                  <a:pt x="99869" y="449411"/>
                </a:cubicBezTo>
                <a:cubicBezTo>
                  <a:pt x="99869" y="476989"/>
                  <a:pt x="77513" y="499345"/>
                  <a:pt x="49934" y="499345"/>
                </a:cubicBezTo>
                <a:cubicBezTo>
                  <a:pt x="22356" y="499345"/>
                  <a:pt x="0" y="476989"/>
                  <a:pt x="0" y="449411"/>
                </a:cubicBezTo>
                <a:close/>
                <a:moveTo>
                  <a:pt x="0" y="649146"/>
                </a:moveTo>
                <a:cubicBezTo>
                  <a:pt x="0" y="621568"/>
                  <a:pt x="22356" y="599212"/>
                  <a:pt x="49934" y="599212"/>
                </a:cubicBezTo>
                <a:cubicBezTo>
                  <a:pt x="77513" y="599212"/>
                  <a:pt x="99869" y="621568"/>
                  <a:pt x="99869" y="649146"/>
                </a:cubicBezTo>
                <a:cubicBezTo>
                  <a:pt x="99869" y="676726"/>
                  <a:pt x="77513" y="699080"/>
                  <a:pt x="49934" y="699080"/>
                </a:cubicBezTo>
                <a:cubicBezTo>
                  <a:pt x="22356" y="699080"/>
                  <a:pt x="0" y="676726"/>
                  <a:pt x="0" y="649146"/>
                </a:cubicBezTo>
                <a:close/>
                <a:moveTo>
                  <a:pt x="0" y="848885"/>
                </a:moveTo>
                <a:cubicBezTo>
                  <a:pt x="0" y="821307"/>
                  <a:pt x="22356" y="798951"/>
                  <a:pt x="49934" y="798951"/>
                </a:cubicBezTo>
                <a:cubicBezTo>
                  <a:pt x="77513" y="798951"/>
                  <a:pt x="99869" y="821307"/>
                  <a:pt x="99869" y="848885"/>
                </a:cubicBezTo>
                <a:cubicBezTo>
                  <a:pt x="99869" y="876462"/>
                  <a:pt x="77513" y="898818"/>
                  <a:pt x="49934" y="898818"/>
                </a:cubicBezTo>
                <a:cubicBezTo>
                  <a:pt x="22356" y="898818"/>
                  <a:pt x="0" y="876462"/>
                  <a:pt x="0" y="848885"/>
                </a:cubicBezTo>
                <a:close/>
                <a:moveTo>
                  <a:pt x="0" y="1048621"/>
                </a:moveTo>
                <a:cubicBezTo>
                  <a:pt x="0" y="1021042"/>
                  <a:pt x="22356" y="998686"/>
                  <a:pt x="49934" y="998686"/>
                </a:cubicBezTo>
                <a:cubicBezTo>
                  <a:pt x="77513" y="998686"/>
                  <a:pt x="99869" y="1021042"/>
                  <a:pt x="99869" y="1048621"/>
                </a:cubicBezTo>
                <a:cubicBezTo>
                  <a:pt x="99869" y="1076199"/>
                  <a:pt x="77513" y="1098555"/>
                  <a:pt x="49934" y="1098555"/>
                </a:cubicBezTo>
                <a:cubicBezTo>
                  <a:pt x="22356" y="1098555"/>
                  <a:pt x="0" y="1076199"/>
                  <a:pt x="0" y="1048621"/>
                </a:cubicBezTo>
                <a:close/>
                <a:moveTo>
                  <a:pt x="0" y="1248358"/>
                </a:moveTo>
                <a:cubicBezTo>
                  <a:pt x="0" y="1220779"/>
                  <a:pt x="22356" y="1198423"/>
                  <a:pt x="49934" y="1198423"/>
                </a:cubicBezTo>
                <a:cubicBezTo>
                  <a:pt x="77513" y="1198423"/>
                  <a:pt x="99869" y="1220779"/>
                  <a:pt x="99869" y="1248358"/>
                </a:cubicBezTo>
                <a:cubicBezTo>
                  <a:pt x="99869" y="1275936"/>
                  <a:pt x="77513" y="1298292"/>
                  <a:pt x="49934" y="1298292"/>
                </a:cubicBezTo>
                <a:cubicBezTo>
                  <a:pt x="22356" y="1298292"/>
                  <a:pt x="0" y="1275936"/>
                  <a:pt x="0" y="1248358"/>
                </a:cubicBezTo>
                <a:close/>
                <a:moveTo>
                  <a:pt x="0" y="1448095"/>
                </a:moveTo>
                <a:cubicBezTo>
                  <a:pt x="0" y="1420516"/>
                  <a:pt x="22356" y="1398161"/>
                  <a:pt x="49934" y="1398161"/>
                </a:cubicBezTo>
                <a:cubicBezTo>
                  <a:pt x="77513" y="1398161"/>
                  <a:pt x="99869" y="1420516"/>
                  <a:pt x="99869" y="1448095"/>
                </a:cubicBezTo>
                <a:cubicBezTo>
                  <a:pt x="99869" y="1475674"/>
                  <a:pt x="77513" y="1498029"/>
                  <a:pt x="49934" y="1498029"/>
                </a:cubicBezTo>
                <a:cubicBezTo>
                  <a:pt x="22356" y="1498029"/>
                  <a:pt x="0" y="1475674"/>
                  <a:pt x="0" y="1448095"/>
                </a:cubicBezTo>
                <a:close/>
                <a:moveTo>
                  <a:pt x="0" y="1647832"/>
                </a:moveTo>
                <a:cubicBezTo>
                  <a:pt x="0" y="1620254"/>
                  <a:pt x="22356" y="1597898"/>
                  <a:pt x="49934" y="1597898"/>
                </a:cubicBezTo>
                <a:cubicBezTo>
                  <a:pt x="77513" y="1597898"/>
                  <a:pt x="99869" y="1620254"/>
                  <a:pt x="99869" y="1647832"/>
                </a:cubicBezTo>
                <a:cubicBezTo>
                  <a:pt x="99869" y="1675411"/>
                  <a:pt x="77513" y="1697766"/>
                  <a:pt x="49934" y="1697766"/>
                </a:cubicBezTo>
                <a:cubicBezTo>
                  <a:pt x="22356" y="1697766"/>
                  <a:pt x="0" y="1675411"/>
                  <a:pt x="0" y="1647832"/>
                </a:cubicBezTo>
                <a:close/>
                <a:moveTo>
                  <a:pt x="0" y="1847569"/>
                </a:moveTo>
                <a:cubicBezTo>
                  <a:pt x="0" y="1819991"/>
                  <a:pt x="22356" y="1797635"/>
                  <a:pt x="49934" y="1797635"/>
                </a:cubicBezTo>
                <a:cubicBezTo>
                  <a:pt x="77513" y="1797635"/>
                  <a:pt x="99869" y="1819991"/>
                  <a:pt x="99869" y="1847569"/>
                </a:cubicBezTo>
                <a:cubicBezTo>
                  <a:pt x="99869" y="1875148"/>
                  <a:pt x="77513" y="1897504"/>
                  <a:pt x="49934" y="1897504"/>
                </a:cubicBezTo>
                <a:cubicBezTo>
                  <a:pt x="22356" y="1897504"/>
                  <a:pt x="0" y="1875148"/>
                  <a:pt x="0" y="1847569"/>
                </a:cubicBezTo>
                <a:close/>
                <a:moveTo>
                  <a:pt x="0" y="2047307"/>
                </a:moveTo>
                <a:cubicBezTo>
                  <a:pt x="0" y="2019728"/>
                  <a:pt x="22356" y="1997372"/>
                  <a:pt x="49934" y="1997372"/>
                </a:cubicBezTo>
                <a:cubicBezTo>
                  <a:pt x="77513" y="1997372"/>
                  <a:pt x="99869" y="2019728"/>
                  <a:pt x="99869" y="2047307"/>
                </a:cubicBezTo>
                <a:cubicBezTo>
                  <a:pt x="99869" y="2074885"/>
                  <a:pt x="77513" y="2097241"/>
                  <a:pt x="49934" y="2097241"/>
                </a:cubicBezTo>
                <a:cubicBezTo>
                  <a:pt x="22356" y="2097241"/>
                  <a:pt x="0" y="2074885"/>
                  <a:pt x="0" y="2047307"/>
                </a:cubicBezTo>
                <a:close/>
                <a:moveTo>
                  <a:pt x="0" y="2247044"/>
                </a:moveTo>
                <a:cubicBezTo>
                  <a:pt x="0" y="2219465"/>
                  <a:pt x="22356" y="2197109"/>
                  <a:pt x="49934" y="2197109"/>
                </a:cubicBezTo>
                <a:cubicBezTo>
                  <a:pt x="77513" y="2197109"/>
                  <a:pt x="99869" y="2219465"/>
                  <a:pt x="99869" y="2247044"/>
                </a:cubicBezTo>
                <a:cubicBezTo>
                  <a:pt x="99869" y="2274622"/>
                  <a:pt x="77513" y="2296978"/>
                  <a:pt x="49934" y="2296978"/>
                </a:cubicBezTo>
                <a:cubicBezTo>
                  <a:pt x="22356" y="2296978"/>
                  <a:pt x="0" y="2274622"/>
                  <a:pt x="0" y="2247044"/>
                </a:cubicBezTo>
                <a:close/>
                <a:moveTo>
                  <a:pt x="0" y="2446781"/>
                </a:moveTo>
                <a:cubicBezTo>
                  <a:pt x="0" y="2419202"/>
                  <a:pt x="22356" y="2396847"/>
                  <a:pt x="49934" y="2396847"/>
                </a:cubicBezTo>
                <a:cubicBezTo>
                  <a:pt x="77513" y="2396847"/>
                  <a:pt x="99869" y="2419202"/>
                  <a:pt x="99869" y="2446781"/>
                </a:cubicBezTo>
                <a:cubicBezTo>
                  <a:pt x="99869" y="2474359"/>
                  <a:pt x="77513" y="2496715"/>
                  <a:pt x="49934" y="2496715"/>
                </a:cubicBezTo>
                <a:cubicBezTo>
                  <a:pt x="22356" y="2496715"/>
                  <a:pt x="0" y="2474359"/>
                  <a:pt x="0" y="244678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accent2">
                  <a:alpha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1">
            <a:off x="9051368" y="3735682"/>
            <a:ext cx="1845907" cy="4435359"/>
          </a:xfrm>
          <a:custGeom>
            <a:avLst/>
            <a:gdLst>
              <a:gd name="connsiteX0" fmla="*/ 1000080 w 1098555"/>
              <a:gd name="connsiteY0" fmla="*/ 2639616 h 2639616"/>
              <a:gd name="connsiteX1" fmla="*/ 1002611 w 1098555"/>
              <a:gd name="connsiteY1" fmla="*/ 2627081 h 2639616"/>
              <a:gd name="connsiteX2" fmla="*/ 1048621 w 1098555"/>
              <a:gd name="connsiteY2" fmla="*/ 2596584 h 2639616"/>
              <a:gd name="connsiteX3" fmla="*/ 1094631 w 1098555"/>
              <a:gd name="connsiteY3" fmla="*/ 2627081 h 2639616"/>
              <a:gd name="connsiteX4" fmla="*/ 1097162 w 1098555"/>
              <a:gd name="connsiteY4" fmla="*/ 2639616 h 2639616"/>
              <a:gd name="connsiteX5" fmla="*/ 998687 w 1098555"/>
              <a:gd name="connsiteY5" fmla="*/ 49934 h 2639616"/>
              <a:gd name="connsiteX6" fmla="*/ 1048621 w 1098555"/>
              <a:gd name="connsiteY6" fmla="*/ 0 h 2639616"/>
              <a:gd name="connsiteX7" fmla="*/ 1098555 w 1098555"/>
              <a:gd name="connsiteY7" fmla="*/ 49934 h 2639616"/>
              <a:gd name="connsiteX8" fmla="*/ 1048621 w 1098555"/>
              <a:gd name="connsiteY8" fmla="*/ 99871 h 2639616"/>
              <a:gd name="connsiteX9" fmla="*/ 998687 w 1098555"/>
              <a:gd name="connsiteY9" fmla="*/ 49934 h 2639616"/>
              <a:gd name="connsiteX10" fmla="*/ 998687 w 1098555"/>
              <a:gd name="connsiteY10" fmla="*/ 249672 h 2639616"/>
              <a:gd name="connsiteX11" fmla="*/ 1048621 w 1098555"/>
              <a:gd name="connsiteY11" fmla="*/ 199739 h 2639616"/>
              <a:gd name="connsiteX12" fmla="*/ 1098555 w 1098555"/>
              <a:gd name="connsiteY12" fmla="*/ 249672 h 2639616"/>
              <a:gd name="connsiteX13" fmla="*/ 1048621 w 1098555"/>
              <a:gd name="connsiteY13" fmla="*/ 299606 h 2639616"/>
              <a:gd name="connsiteX14" fmla="*/ 998687 w 1098555"/>
              <a:gd name="connsiteY14" fmla="*/ 249672 h 2639616"/>
              <a:gd name="connsiteX15" fmla="*/ 998687 w 1098555"/>
              <a:gd name="connsiteY15" fmla="*/ 449411 h 2639616"/>
              <a:gd name="connsiteX16" fmla="*/ 1048621 w 1098555"/>
              <a:gd name="connsiteY16" fmla="*/ 399476 h 2639616"/>
              <a:gd name="connsiteX17" fmla="*/ 1098555 w 1098555"/>
              <a:gd name="connsiteY17" fmla="*/ 449411 h 2639616"/>
              <a:gd name="connsiteX18" fmla="*/ 1048621 w 1098555"/>
              <a:gd name="connsiteY18" fmla="*/ 499345 h 2639616"/>
              <a:gd name="connsiteX19" fmla="*/ 998687 w 1098555"/>
              <a:gd name="connsiteY19" fmla="*/ 449411 h 2639616"/>
              <a:gd name="connsiteX20" fmla="*/ 998687 w 1098555"/>
              <a:gd name="connsiteY20" fmla="*/ 649146 h 2639616"/>
              <a:gd name="connsiteX21" fmla="*/ 1048621 w 1098555"/>
              <a:gd name="connsiteY21" fmla="*/ 599212 h 2639616"/>
              <a:gd name="connsiteX22" fmla="*/ 1098555 w 1098555"/>
              <a:gd name="connsiteY22" fmla="*/ 649146 h 2639616"/>
              <a:gd name="connsiteX23" fmla="*/ 1048621 w 1098555"/>
              <a:gd name="connsiteY23" fmla="*/ 699080 h 2639616"/>
              <a:gd name="connsiteX24" fmla="*/ 998687 w 1098555"/>
              <a:gd name="connsiteY24" fmla="*/ 649146 h 2639616"/>
              <a:gd name="connsiteX25" fmla="*/ 998687 w 1098555"/>
              <a:gd name="connsiteY25" fmla="*/ 848885 h 2639616"/>
              <a:gd name="connsiteX26" fmla="*/ 1048621 w 1098555"/>
              <a:gd name="connsiteY26" fmla="*/ 798951 h 2639616"/>
              <a:gd name="connsiteX27" fmla="*/ 1098555 w 1098555"/>
              <a:gd name="connsiteY27" fmla="*/ 848885 h 2639616"/>
              <a:gd name="connsiteX28" fmla="*/ 1048621 w 1098555"/>
              <a:gd name="connsiteY28" fmla="*/ 898818 h 2639616"/>
              <a:gd name="connsiteX29" fmla="*/ 998687 w 1098555"/>
              <a:gd name="connsiteY29" fmla="*/ 848885 h 2639616"/>
              <a:gd name="connsiteX30" fmla="*/ 998687 w 1098555"/>
              <a:gd name="connsiteY30" fmla="*/ 1048621 h 2639616"/>
              <a:gd name="connsiteX31" fmla="*/ 1048621 w 1098555"/>
              <a:gd name="connsiteY31" fmla="*/ 998686 h 2639616"/>
              <a:gd name="connsiteX32" fmla="*/ 1098555 w 1098555"/>
              <a:gd name="connsiteY32" fmla="*/ 1048621 h 2639616"/>
              <a:gd name="connsiteX33" fmla="*/ 1048621 w 1098555"/>
              <a:gd name="connsiteY33" fmla="*/ 1098555 h 2639616"/>
              <a:gd name="connsiteX34" fmla="*/ 998687 w 1098555"/>
              <a:gd name="connsiteY34" fmla="*/ 1048621 h 2639616"/>
              <a:gd name="connsiteX35" fmla="*/ 998687 w 1098555"/>
              <a:gd name="connsiteY35" fmla="*/ 1248358 h 2639616"/>
              <a:gd name="connsiteX36" fmla="*/ 1048621 w 1098555"/>
              <a:gd name="connsiteY36" fmla="*/ 1198423 h 2639616"/>
              <a:gd name="connsiteX37" fmla="*/ 1098555 w 1098555"/>
              <a:gd name="connsiteY37" fmla="*/ 1248358 h 2639616"/>
              <a:gd name="connsiteX38" fmla="*/ 1048621 w 1098555"/>
              <a:gd name="connsiteY38" fmla="*/ 1298292 h 2639616"/>
              <a:gd name="connsiteX39" fmla="*/ 998687 w 1098555"/>
              <a:gd name="connsiteY39" fmla="*/ 1248358 h 2639616"/>
              <a:gd name="connsiteX40" fmla="*/ 998687 w 1098555"/>
              <a:gd name="connsiteY40" fmla="*/ 1448095 h 2639616"/>
              <a:gd name="connsiteX41" fmla="*/ 1048621 w 1098555"/>
              <a:gd name="connsiteY41" fmla="*/ 1398161 h 2639616"/>
              <a:gd name="connsiteX42" fmla="*/ 1098555 w 1098555"/>
              <a:gd name="connsiteY42" fmla="*/ 1448095 h 2639616"/>
              <a:gd name="connsiteX43" fmla="*/ 1048621 w 1098555"/>
              <a:gd name="connsiteY43" fmla="*/ 1498029 h 2639616"/>
              <a:gd name="connsiteX44" fmla="*/ 998687 w 1098555"/>
              <a:gd name="connsiteY44" fmla="*/ 1448095 h 2639616"/>
              <a:gd name="connsiteX45" fmla="*/ 998687 w 1098555"/>
              <a:gd name="connsiteY45" fmla="*/ 1647832 h 2639616"/>
              <a:gd name="connsiteX46" fmla="*/ 1048621 w 1098555"/>
              <a:gd name="connsiteY46" fmla="*/ 1597898 h 2639616"/>
              <a:gd name="connsiteX47" fmla="*/ 1098555 w 1098555"/>
              <a:gd name="connsiteY47" fmla="*/ 1647832 h 2639616"/>
              <a:gd name="connsiteX48" fmla="*/ 1048621 w 1098555"/>
              <a:gd name="connsiteY48" fmla="*/ 1697766 h 2639616"/>
              <a:gd name="connsiteX49" fmla="*/ 998687 w 1098555"/>
              <a:gd name="connsiteY49" fmla="*/ 1647832 h 2639616"/>
              <a:gd name="connsiteX50" fmla="*/ 998687 w 1098555"/>
              <a:gd name="connsiteY50" fmla="*/ 1847569 h 2639616"/>
              <a:gd name="connsiteX51" fmla="*/ 1048621 w 1098555"/>
              <a:gd name="connsiteY51" fmla="*/ 1797635 h 2639616"/>
              <a:gd name="connsiteX52" fmla="*/ 1098555 w 1098555"/>
              <a:gd name="connsiteY52" fmla="*/ 1847569 h 2639616"/>
              <a:gd name="connsiteX53" fmla="*/ 1048621 w 1098555"/>
              <a:gd name="connsiteY53" fmla="*/ 1897504 h 2639616"/>
              <a:gd name="connsiteX54" fmla="*/ 998687 w 1098555"/>
              <a:gd name="connsiteY54" fmla="*/ 1847569 h 2639616"/>
              <a:gd name="connsiteX55" fmla="*/ 998687 w 1098555"/>
              <a:gd name="connsiteY55" fmla="*/ 2047307 h 2639616"/>
              <a:gd name="connsiteX56" fmla="*/ 1048621 w 1098555"/>
              <a:gd name="connsiteY56" fmla="*/ 1997372 h 2639616"/>
              <a:gd name="connsiteX57" fmla="*/ 1098555 w 1098555"/>
              <a:gd name="connsiteY57" fmla="*/ 2047307 h 2639616"/>
              <a:gd name="connsiteX58" fmla="*/ 1048621 w 1098555"/>
              <a:gd name="connsiteY58" fmla="*/ 2097241 h 2639616"/>
              <a:gd name="connsiteX59" fmla="*/ 998687 w 1098555"/>
              <a:gd name="connsiteY59" fmla="*/ 2047307 h 2639616"/>
              <a:gd name="connsiteX60" fmla="*/ 998687 w 1098555"/>
              <a:gd name="connsiteY60" fmla="*/ 2247044 h 2639616"/>
              <a:gd name="connsiteX61" fmla="*/ 1048621 w 1098555"/>
              <a:gd name="connsiteY61" fmla="*/ 2197109 h 2639616"/>
              <a:gd name="connsiteX62" fmla="*/ 1098555 w 1098555"/>
              <a:gd name="connsiteY62" fmla="*/ 2247044 h 2639616"/>
              <a:gd name="connsiteX63" fmla="*/ 1048621 w 1098555"/>
              <a:gd name="connsiteY63" fmla="*/ 2296978 h 2639616"/>
              <a:gd name="connsiteX64" fmla="*/ 998687 w 1098555"/>
              <a:gd name="connsiteY64" fmla="*/ 2247044 h 2639616"/>
              <a:gd name="connsiteX65" fmla="*/ 998687 w 1098555"/>
              <a:gd name="connsiteY65" fmla="*/ 2446781 h 2639616"/>
              <a:gd name="connsiteX66" fmla="*/ 1048621 w 1098555"/>
              <a:gd name="connsiteY66" fmla="*/ 2396847 h 2639616"/>
              <a:gd name="connsiteX67" fmla="*/ 1098555 w 1098555"/>
              <a:gd name="connsiteY67" fmla="*/ 2446781 h 2639616"/>
              <a:gd name="connsiteX68" fmla="*/ 1048621 w 1098555"/>
              <a:gd name="connsiteY68" fmla="*/ 2496715 h 2639616"/>
              <a:gd name="connsiteX69" fmla="*/ 998687 w 1098555"/>
              <a:gd name="connsiteY69" fmla="*/ 2446781 h 2639616"/>
              <a:gd name="connsiteX70" fmla="*/ 800342 w 1098555"/>
              <a:gd name="connsiteY70" fmla="*/ 2639616 h 2639616"/>
              <a:gd name="connsiteX71" fmla="*/ 802873 w 1098555"/>
              <a:gd name="connsiteY71" fmla="*/ 2627081 h 2639616"/>
              <a:gd name="connsiteX72" fmla="*/ 848884 w 1098555"/>
              <a:gd name="connsiteY72" fmla="*/ 2596584 h 2639616"/>
              <a:gd name="connsiteX73" fmla="*/ 894894 w 1098555"/>
              <a:gd name="connsiteY73" fmla="*/ 2627081 h 2639616"/>
              <a:gd name="connsiteX74" fmla="*/ 897425 w 1098555"/>
              <a:gd name="connsiteY74" fmla="*/ 2639616 h 2639616"/>
              <a:gd name="connsiteX75" fmla="*/ 798949 w 1098555"/>
              <a:gd name="connsiteY75" fmla="*/ 49934 h 2639616"/>
              <a:gd name="connsiteX76" fmla="*/ 848884 w 1098555"/>
              <a:gd name="connsiteY76" fmla="*/ 0 h 2639616"/>
              <a:gd name="connsiteX77" fmla="*/ 898818 w 1098555"/>
              <a:gd name="connsiteY77" fmla="*/ 49934 h 2639616"/>
              <a:gd name="connsiteX78" fmla="*/ 848884 w 1098555"/>
              <a:gd name="connsiteY78" fmla="*/ 99871 h 2639616"/>
              <a:gd name="connsiteX79" fmla="*/ 798949 w 1098555"/>
              <a:gd name="connsiteY79" fmla="*/ 49934 h 2639616"/>
              <a:gd name="connsiteX80" fmla="*/ 798949 w 1098555"/>
              <a:gd name="connsiteY80" fmla="*/ 249672 h 2639616"/>
              <a:gd name="connsiteX81" fmla="*/ 848884 w 1098555"/>
              <a:gd name="connsiteY81" fmla="*/ 199739 h 2639616"/>
              <a:gd name="connsiteX82" fmla="*/ 898818 w 1098555"/>
              <a:gd name="connsiteY82" fmla="*/ 249672 h 2639616"/>
              <a:gd name="connsiteX83" fmla="*/ 848884 w 1098555"/>
              <a:gd name="connsiteY83" fmla="*/ 299606 h 2639616"/>
              <a:gd name="connsiteX84" fmla="*/ 798949 w 1098555"/>
              <a:gd name="connsiteY84" fmla="*/ 249672 h 2639616"/>
              <a:gd name="connsiteX85" fmla="*/ 798949 w 1098555"/>
              <a:gd name="connsiteY85" fmla="*/ 449411 h 2639616"/>
              <a:gd name="connsiteX86" fmla="*/ 848884 w 1098555"/>
              <a:gd name="connsiteY86" fmla="*/ 399476 h 2639616"/>
              <a:gd name="connsiteX87" fmla="*/ 898818 w 1098555"/>
              <a:gd name="connsiteY87" fmla="*/ 449411 h 2639616"/>
              <a:gd name="connsiteX88" fmla="*/ 848884 w 1098555"/>
              <a:gd name="connsiteY88" fmla="*/ 499345 h 2639616"/>
              <a:gd name="connsiteX89" fmla="*/ 798949 w 1098555"/>
              <a:gd name="connsiteY89" fmla="*/ 449411 h 2639616"/>
              <a:gd name="connsiteX90" fmla="*/ 798949 w 1098555"/>
              <a:gd name="connsiteY90" fmla="*/ 649146 h 2639616"/>
              <a:gd name="connsiteX91" fmla="*/ 848884 w 1098555"/>
              <a:gd name="connsiteY91" fmla="*/ 599212 h 2639616"/>
              <a:gd name="connsiteX92" fmla="*/ 898818 w 1098555"/>
              <a:gd name="connsiteY92" fmla="*/ 649146 h 2639616"/>
              <a:gd name="connsiteX93" fmla="*/ 848884 w 1098555"/>
              <a:gd name="connsiteY93" fmla="*/ 699080 h 2639616"/>
              <a:gd name="connsiteX94" fmla="*/ 798949 w 1098555"/>
              <a:gd name="connsiteY94" fmla="*/ 649146 h 2639616"/>
              <a:gd name="connsiteX95" fmla="*/ 798949 w 1098555"/>
              <a:gd name="connsiteY95" fmla="*/ 848885 h 2639616"/>
              <a:gd name="connsiteX96" fmla="*/ 848884 w 1098555"/>
              <a:gd name="connsiteY96" fmla="*/ 798951 h 2639616"/>
              <a:gd name="connsiteX97" fmla="*/ 898818 w 1098555"/>
              <a:gd name="connsiteY97" fmla="*/ 848885 h 2639616"/>
              <a:gd name="connsiteX98" fmla="*/ 848884 w 1098555"/>
              <a:gd name="connsiteY98" fmla="*/ 898818 h 2639616"/>
              <a:gd name="connsiteX99" fmla="*/ 798949 w 1098555"/>
              <a:gd name="connsiteY99" fmla="*/ 848885 h 2639616"/>
              <a:gd name="connsiteX100" fmla="*/ 798949 w 1098555"/>
              <a:gd name="connsiteY100" fmla="*/ 1048621 h 2639616"/>
              <a:gd name="connsiteX101" fmla="*/ 848884 w 1098555"/>
              <a:gd name="connsiteY101" fmla="*/ 998686 h 2639616"/>
              <a:gd name="connsiteX102" fmla="*/ 898818 w 1098555"/>
              <a:gd name="connsiteY102" fmla="*/ 1048621 h 2639616"/>
              <a:gd name="connsiteX103" fmla="*/ 848884 w 1098555"/>
              <a:gd name="connsiteY103" fmla="*/ 1098555 h 2639616"/>
              <a:gd name="connsiteX104" fmla="*/ 798949 w 1098555"/>
              <a:gd name="connsiteY104" fmla="*/ 1048621 h 2639616"/>
              <a:gd name="connsiteX105" fmla="*/ 798949 w 1098555"/>
              <a:gd name="connsiteY105" fmla="*/ 1248358 h 2639616"/>
              <a:gd name="connsiteX106" fmla="*/ 848884 w 1098555"/>
              <a:gd name="connsiteY106" fmla="*/ 1198423 h 2639616"/>
              <a:gd name="connsiteX107" fmla="*/ 898818 w 1098555"/>
              <a:gd name="connsiteY107" fmla="*/ 1248358 h 2639616"/>
              <a:gd name="connsiteX108" fmla="*/ 848884 w 1098555"/>
              <a:gd name="connsiteY108" fmla="*/ 1298292 h 2639616"/>
              <a:gd name="connsiteX109" fmla="*/ 798949 w 1098555"/>
              <a:gd name="connsiteY109" fmla="*/ 1248358 h 2639616"/>
              <a:gd name="connsiteX110" fmla="*/ 798949 w 1098555"/>
              <a:gd name="connsiteY110" fmla="*/ 1448095 h 2639616"/>
              <a:gd name="connsiteX111" fmla="*/ 848884 w 1098555"/>
              <a:gd name="connsiteY111" fmla="*/ 1398161 h 2639616"/>
              <a:gd name="connsiteX112" fmla="*/ 898818 w 1098555"/>
              <a:gd name="connsiteY112" fmla="*/ 1448095 h 2639616"/>
              <a:gd name="connsiteX113" fmla="*/ 848884 w 1098555"/>
              <a:gd name="connsiteY113" fmla="*/ 1498029 h 2639616"/>
              <a:gd name="connsiteX114" fmla="*/ 798949 w 1098555"/>
              <a:gd name="connsiteY114" fmla="*/ 1448095 h 2639616"/>
              <a:gd name="connsiteX115" fmla="*/ 798949 w 1098555"/>
              <a:gd name="connsiteY115" fmla="*/ 1647832 h 2639616"/>
              <a:gd name="connsiteX116" fmla="*/ 848884 w 1098555"/>
              <a:gd name="connsiteY116" fmla="*/ 1597898 h 2639616"/>
              <a:gd name="connsiteX117" fmla="*/ 898818 w 1098555"/>
              <a:gd name="connsiteY117" fmla="*/ 1647832 h 2639616"/>
              <a:gd name="connsiteX118" fmla="*/ 848884 w 1098555"/>
              <a:gd name="connsiteY118" fmla="*/ 1697766 h 2639616"/>
              <a:gd name="connsiteX119" fmla="*/ 798949 w 1098555"/>
              <a:gd name="connsiteY119" fmla="*/ 1647832 h 2639616"/>
              <a:gd name="connsiteX120" fmla="*/ 798949 w 1098555"/>
              <a:gd name="connsiteY120" fmla="*/ 1847569 h 2639616"/>
              <a:gd name="connsiteX121" fmla="*/ 848884 w 1098555"/>
              <a:gd name="connsiteY121" fmla="*/ 1797635 h 2639616"/>
              <a:gd name="connsiteX122" fmla="*/ 898818 w 1098555"/>
              <a:gd name="connsiteY122" fmla="*/ 1847569 h 2639616"/>
              <a:gd name="connsiteX123" fmla="*/ 848884 w 1098555"/>
              <a:gd name="connsiteY123" fmla="*/ 1897504 h 2639616"/>
              <a:gd name="connsiteX124" fmla="*/ 798949 w 1098555"/>
              <a:gd name="connsiteY124" fmla="*/ 1847569 h 2639616"/>
              <a:gd name="connsiteX125" fmla="*/ 798949 w 1098555"/>
              <a:gd name="connsiteY125" fmla="*/ 2047307 h 2639616"/>
              <a:gd name="connsiteX126" fmla="*/ 848884 w 1098555"/>
              <a:gd name="connsiteY126" fmla="*/ 1997372 h 2639616"/>
              <a:gd name="connsiteX127" fmla="*/ 898818 w 1098555"/>
              <a:gd name="connsiteY127" fmla="*/ 2047307 h 2639616"/>
              <a:gd name="connsiteX128" fmla="*/ 848884 w 1098555"/>
              <a:gd name="connsiteY128" fmla="*/ 2097241 h 2639616"/>
              <a:gd name="connsiteX129" fmla="*/ 798949 w 1098555"/>
              <a:gd name="connsiteY129" fmla="*/ 2047307 h 2639616"/>
              <a:gd name="connsiteX130" fmla="*/ 798949 w 1098555"/>
              <a:gd name="connsiteY130" fmla="*/ 2247044 h 2639616"/>
              <a:gd name="connsiteX131" fmla="*/ 848884 w 1098555"/>
              <a:gd name="connsiteY131" fmla="*/ 2197109 h 2639616"/>
              <a:gd name="connsiteX132" fmla="*/ 898818 w 1098555"/>
              <a:gd name="connsiteY132" fmla="*/ 2247044 h 2639616"/>
              <a:gd name="connsiteX133" fmla="*/ 848884 w 1098555"/>
              <a:gd name="connsiteY133" fmla="*/ 2296978 h 2639616"/>
              <a:gd name="connsiteX134" fmla="*/ 798949 w 1098555"/>
              <a:gd name="connsiteY134" fmla="*/ 2247044 h 2639616"/>
              <a:gd name="connsiteX135" fmla="*/ 798949 w 1098555"/>
              <a:gd name="connsiteY135" fmla="*/ 2446781 h 2639616"/>
              <a:gd name="connsiteX136" fmla="*/ 848884 w 1098555"/>
              <a:gd name="connsiteY136" fmla="*/ 2396847 h 2639616"/>
              <a:gd name="connsiteX137" fmla="*/ 898818 w 1098555"/>
              <a:gd name="connsiteY137" fmla="*/ 2446781 h 2639616"/>
              <a:gd name="connsiteX138" fmla="*/ 848884 w 1098555"/>
              <a:gd name="connsiteY138" fmla="*/ 2496715 h 2639616"/>
              <a:gd name="connsiteX139" fmla="*/ 798949 w 1098555"/>
              <a:gd name="connsiteY139" fmla="*/ 2446781 h 2639616"/>
              <a:gd name="connsiteX140" fmla="*/ 600605 w 1098555"/>
              <a:gd name="connsiteY140" fmla="*/ 2639616 h 2639616"/>
              <a:gd name="connsiteX141" fmla="*/ 603136 w 1098555"/>
              <a:gd name="connsiteY141" fmla="*/ 2627081 h 2639616"/>
              <a:gd name="connsiteX142" fmla="*/ 649146 w 1098555"/>
              <a:gd name="connsiteY142" fmla="*/ 2596584 h 2639616"/>
              <a:gd name="connsiteX143" fmla="*/ 695157 w 1098555"/>
              <a:gd name="connsiteY143" fmla="*/ 2627081 h 2639616"/>
              <a:gd name="connsiteX144" fmla="*/ 697688 w 1098555"/>
              <a:gd name="connsiteY144" fmla="*/ 2639616 h 2639616"/>
              <a:gd name="connsiteX145" fmla="*/ 599212 w 1098555"/>
              <a:gd name="connsiteY145" fmla="*/ 49934 h 2639616"/>
              <a:gd name="connsiteX146" fmla="*/ 649146 w 1098555"/>
              <a:gd name="connsiteY146" fmla="*/ 0 h 2639616"/>
              <a:gd name="connsiteX147" fmla="*/ 699081 w 1098555"/>
              <a:gd name="connsiteY147" fmla="*/ 49934 h 2639616"/>
              <a:gd name="connsiteX148" fmla="*/ 649146 w 1098555"/>
              <a:gd name="connsiteY148" fmla="*/ 99871 h 2639616"/>
              <a:gd name="connsiteX149" fmla="*/ 599212 w 1098555"/>
              <a:gd name="connsiteY149" fmla="*/ 49934 h 2639616"/>
              <a:gd name="connsiteX150" fmla="*/ 599212 w 1098555"/>
              <a:gd name="connsiteY150" fmla="*/ 249672 h 2639616"/>
              <a:gd name="connsiteX151" fmla="*/ 649146 w 1098555"/>
              <a:gd name="connsiteY151" fmla="*/ 199739 h 2639616"/>
              <a:gd name="connsiteX152" fmla="*/ 699081 w 1098555"/>
              <a:gd name="connsiteY152" fmla="*/ 249672 h 2639616"/>
              <a:gd name="connsiteX153" fmla="*/ 649146 w 1098555"/>
              <a:gd name="connsiteY153" fmla="*/ 299606 h 2639616"/>
              <a:gd name="connsiteX154" fmla="*/ 599212 w 1098555"/>
              <a:gd name="connsiteY154" fmla="*/ 249672 h 2639616"/>
              <a:gd name="connsiteX155" fmla="*/ 599212 w 1098555"/>
              <a:gd name="connsiteY155" fmla="*/ 449411 h 2639616"/>
              <a:gd name="connsiteX156" fmla="*/ 649146 w 1098555"/>
              <a:gd name="connsiteY156" fmla="*/ 399476 h 2639616"/>
              <a:gd name="connsiteX157" fmla="*/ 699081 w 1098555"/>
              <a:gd name="connsiteY157" fmla="*/ 449411 h 2639616"/>
              <a:gd name="connsiteX158" fmla="*/ 649146 w 1098555"/>
              <a:gd name="connsiteY158" fmla="*/ 499345 h 2639616"/>
              <a:gd name="connsiteX159" fmla="*/ 599212 w 1098555"/>
              <a:gd name="connsiteY159" fmla="*/ 449411 h 2639616"/>
              <a:gd name="connsiteX160" fmla="*/ 599212 w 1098555"/>
              <a:gd name="connsiteY160" fmla="*/ 649146 h 2639616"/>
              <a:gd name="connsiteX161" fmla="*/ 649146 w 1098555"/>
              <a:gd name="connsiteY161" fmla="*/ 599212 h 2639616"/>
              <a:gd name="connsiteX162" fmla="*/ 699081 w 1098555"/>
              <a:gd name="connsiteY162" fmla="*/ 649146 h 2639616"/>
              <a:gd name="connsiteX163" fmla="*/ 649146 w 1098555"/>
              <a:gd name="connsiteY163" fmla="*/ 699080 h 2639616"/>
              <a:gd name="connsiteX164" fmla="*/ 599212 w 1098555"/>
              <a:gd name="connsiteY164" fmla="*/ 649146 h 2639616"/>
              <a:gd name="connsiteX165" fmla="*/ 599212 w 1098555"/>
              <a:gd name="connsiteY165" fmla="*/ 848885 h 2639616"/>
              <a:gd name="connsiteX166" fmla="*/ 649146 w 1098555"/>
              <a:gd name="connsiteY166" fmla="*/ 798951 h 2639616"/>
              <a:gd name="connsiteX167" fmla="*/ 699081 w 1098555"/>
              <a:gd name="connsiteY167" fmla="*/ 848885 h 2639616"/>
              <a:gd name="connsiteX168" fmla="*/ 649146 w 1098555"/>
              <a:gd name="connsiteY168" fmla="*/ 898818 h 2639616"/>
              <a:gd name="connsiteX169" fmla="*/ 599212 w 1098555"/>
              <a:gd name="connsiteY169" fmla="*/ 848885 h 2639616"/>
              <a:gd name="connsiteX170" fmla="*/ 599212 w 1098555"/>
              <a:gd name="connsiteY170" fmla="*/ 1048621 h 2639616"/>
              <a:gd name="connsiteX171" fmla="*/ 649146 w 1098555"/>
              <a:gd name="connsiteY171" fmla="*/ 998686 h 2639616"/>
              <a:gd name="connsiteX172" fmla="*/ 699081 w 1098555"/>
              <a:gd name="connsiteY172" fmla="*/ 1048621 h 2639616"/>
              <a:gd name="connsiteX173" fmla="*/ 649146 w 1098555"/>
              <a:gd name="connsiteY173" fmla="*/ 1098555 h 2639616"/>
              <a:gd name="connsiteX174" fmla="*/ 599212 w 1098555"/>
              <a:gd name="connsiteY174" fmla="*/ 1048621 h 2639616"/>
              <a:gd name="connsiteX175" fmla="*/ 599212 w 1098555"/>
              <a:gd name="connsiteY175" fmla="*/ 1248358 h 2639616"/>
              <a:gd name="connsiteX176" fmla="*/ 649146 w 1098555"/>
              <a:gd name="connsiteY176" fmla="*/ 1198423 h 2639616"/>
              <a:gd name="connsiteX177" fmla="*/ 699081 w 1098555"/>
              <a:gd name="connsiteY177" fmla="*/ 1248358 h 2639616"/>
              <a:gd name="connsiteX178" fmla="*/ 649146 w 1098555"/>
              <a:gd name="connsiteY178" fmla="*/ 1298292 h 2639616"/>
              <a:gd name="connsiteX179" fmla="*/ 599212 w 1098555"/>
              <a:gd name="connsiteY179" fmla="*/ 1248358 h 2639616"/>
              <a:gd name="connsiteX180" fmla="*/ 599212 w 1098555"/>
              <a:gd name="connsiteY180" fmla="*/ 1448095 h 2639616"/>
              <a:gd name="connsiteX181" fmla="*/ 649146 w 1098555"/>
              <a:gd name="connsiteY181" fmla="*/ 1398161 h 2639616"/>
              <a:gd name="connsiteX182" fmla="*/ 699081 w 1098555"/>
              <a:gd name="connsiteY182" fmla="*/ 1448095 h 2639616"/>
              <a:gd name="connsiteX183" fmla="*/ 649146 w 1098555"/>
              <a:gd name="connsiteY183" fmla="*/ 1498029 h 2639616"/>
              <a:gd name="connsiteX184" fmla="*/ 599212 w 1098555"/>
              <a:gd name="connsiteY184" fmla="*/ 1448095 h 2639616"/>
              <a:gd name="connsiteX185" fmla="*/ 599212 w 1098555"/>
              <a:gd name="connsiteY185" fmla="*/ 1647832 h 2639616"/>
              <a:gd name="connsiteX186" fmla="*/ 649146 w 1098555"/>
              <a:gd name="connsiteY186" fmla="*/ 1597898 h 2639616"/>
              <a:gd name="connsiteX187" fmla="*/ 699081 w 1098555"/>
              <a:gd name="connsiteY187" fmla="*/ 1647832 h 2639616"/>
              <a:gd name="connsiteX188" fmla="*/ 649146 w 1098555"/>
              <a:gd name="connsiteY188" fmla="*/ 1697766 h 2639616"/>
              <a:gd name="connsiteX189" fmla="*/ 599212 w 1098555"/>
              <a:gd name="connsiteY189" fmla="*/ 1647832 h 2639616"/>
              <a:gd name="connsiteX190" fmla="*/ 599212 w 1098555"/>
              <a:gd name="connsiteY190" fmla="*/ 1847569 h 2639616"/>
              <a:gd name="connsiteX191" fmla="*/ 649146 w 1098555"/>
              <a:gd name="connsiteY191" fmla="*/ 1797635 h 2639616"/>
              <a:gd name="connsiteX192" fmla="*/ 699081 w 1098555"/>
              <a:gd name="connsiteY192" fmla="*/ 1847569 h 2639616"/>
              <a:gd name="connsiteX193" fmla="*/ 649146 w 1098555"/>
              <a:gd name="connsiteY193" fmla="*/ 1897504 h 2639616"/>
              <a:gd name="connsiteX194" fmla="*/ 599212 w 1098555"/>
              <a:gd name="connsiteY194" fmla="*/ 1847569 h 2639616"/>
              <a:gd name="connsiteX195" fmla="*/ 599212 w 1098555"/>
              <a:gd name="connsiteY195" fmla="*/ 2047307 h 2639616"/>
              <a:gd name="connsiteX196" fmla="*/ 649146 w 1098555"/>
              <a:gd name="connsiteY196" fmla="*/ 1997372 h 2639616"/>
              <a:gd name="connsiteX197" fmla="*/ 699081 w 1098555"/>
              <a:gd name="connsiteY197" fmla="*/ 2047307 h 2639616"/>
              <a:gd name="connsiteX198" fmla="*/ 649146 w 1098555"/>
              <a:gd name="connsiteY198" fmla="*/ 2097241 h 2639616"/>
              <a:gd name="connsiteX199" fmla="*/ 599212 w 1098555"/>
              <a:gd name="connsiteY199" fmla="*/ 2047307 h 2639616"/>
              <a:gd name="connsiteX200" fmla="*/ 599212 w 1098555"/>
              <a:gd name="connsiteY200" fmla="*/ 2247044 h 2639616"/>
              <a:gd name="connsiteX201" fmla="*/ 649146 w 1098555"/>
              <a:gd name="connsiteY201" fmla="*/ 2197109 h 2639616"/>
              <a:gd name="connsiteX202" fmla="*/ 699081 w 1098555"/>
              <a:gd name="connsiteY202" fmla="*/ 2247044 h 2639616"/>
              <a:gd name="connsiteX203" fmla="*/ 649146 w 1098555"/>
              <a:gd name="connsiteY203" fmla="*/ 2296978 h 2639616"/>
              <a:gd name="connsiteX204" fmla="*/ 599212 w 1098555"/>
              <a:gd name="connsiteY204" fmla="*/ 2247044 h 2639616"/>
              <a:gd name="connsiteX205" fmla="*/ 599212 w 1098555"/>
              <a:gd name="connsiteY205" fmla="*/ 2446781 h 2639616"/>
              <a:gd name="connsiteX206" fmla="*/ 649146 w 1098555"/>
              <a:gd name="connsiteY206" fmla="*/ 2396847 h 2639616"/>
              <a:gd name="connsiteX207" fmla="*/ 699081 w 1098555"/>
              <a:gd name="connsiteY207" fmla="*/ 2446781 h 2639616"/>
              <a:gd name="connsiteX208" fmla="*/ 649146 w 1098555"/>
              <a:gd name="connsiteY208" fmla="*/ 2496715 h 2639616"/>
              <a:gd name="connsiteX209" fmla="*/ 599212 w 1098555"/>
              <a:gd name="connsiteY209" fmla="*/ 2446781 h 2639616"/>
              <a:gd name="connsiteX210" fmla="*/ 400868 w 1098555"/>
              <a:gd name="connsiteY210" fmla="*/ 2639616 h 2639616"/>
              <a:gd name="connsiteX211" fmla="*/ 403399 w 1098555"/>
              <a:gd name="connsiteY211" fmla="*/ 2627081 h 2639616"/>
              <a:gd name="connsiteX212" fmla="*/ 449409 w 1098555"/>
              <a:gd name="connsiteY212" fmla="*/ 2596584 h 2639616"/>
              <a:gd name="connsiteX213" fmla="*/ 495419 w 1098555"/>
              <a:gd name="connsiteY213" fmla="*/ 2627081 h 2639616"/>
              <a:gd name="connsiteX214" fmla="*/ 497950 w 1098555"/>
              <a:gd name="connsiteY214" fmla="*/ 2639616 h 2639616"/>
              <a:gd name="connsiteX215" fmla="*/ 399475 w 1098555"/>
              <a:gd name="connsiteY215" fmla="*/ 49934 h 2639616"/>
              <a:gd name="connsiteX216" fmla="*/ 449409 w 1098555"/>
              <a:gd name="connsiteY216" fmla="*/ 0 h 2639616"/>
              <a:gd name="connsiteX217" fmla="*/ 499343 w 1098555"/>
              <a:gd name="connsiteY217" fmla="*/ 49934 h 2639616"/>
              <a:gd name="connsiteX218" fmla="*/ 449409 w 1098555"/>
              <a:gd name="connsiteY218" fmla="*/ 99871 h 2639616"/>
              <a:gd name="connsiteX219" fmla="*/ 399475 w 1098555"/>
              <a:gd name="connsiteY219" fmla="*/ 49934 h 2639616"/>
              <a:gd name="connsiteX220" fmla="*/ 399475 w 1098555"/>
              <a:gd name="connsiteY220" fmla="*/ 249672 h 2639616"/>
              <a:gd name="connsiteX221" fmla="*/ 449409 w 1098555"/>
              <a:gd name="connsiteY221" fmla="*/ 199739 h 2639616"/>
              <a:gd name="connsiteX222" fmla="*/ 499343 w 1098555"/>
              <a:gd name="connsiteY222" fmla="*/ 249672 h 2639616"/>
              <a:gd name="connsiteX223" fmla="*/ 449409 w 1098555"/>
              <a:gd name="connsiteY223" fmla="*/ 299606 h 2639616"/>
              <a:gd name="connsiteX224" fmla="*/ 399475 w 1098555"/>
              <a:gd name="connsiteY224" fmla="*/ 249672 h 2639616"/>
              <a:gd name="connsiteX225" fmla="*/ 399475 w 1098555"/>
              <a:gd name="connsiteY225" fmla="*/ 449411 h 2639616"/>
              <a:gd name="connsiteX226" fmla="*/ 449409 w 1098555"/>
              <a:gd name="connsiteY226" fmla="*/ 399476 h 2639616"/>
              <a:gd name="connsiteX227" fmla="*/ 499343 w 1098555"/>
              <a:gd name="connsiteY227" fmla="*/ 449411 h 2639616"/>
              <a:gd name="connsiteX228" fmla="*/ 449409 w 1098555"/>
              <a:gd name="connsiteY228" fmla="*/ 499345 h 2639616"/>
              <a:gd name="connsiteX229" fmla="*/ 399475 w 1098555"/>
              <a:gd name="connsiteY229" fmla="*/ 449411 h 2639616"/>
              <a:gd name="connsiteX230" fmla="*/ 399475 w 1098555"/>
              <a:gd name="connsiteY230" fmla="*/ 649146 h 2639616"/>
              <a:gd name="connsiteX231" fmla="*/ 449409 w 1098555"/>
              <a:gd name="connsiteY231" fmla="*/ 599212 h 2639616"/>
              <a:gd name="connsiteX232" fmla="*/ 499343 w 1098555"/>
              <a:gd name="connsiteY232" fmla="*/ 649146 h 2639616"/>
              <a:gd name="connsiteX233" fmla="*/ 449409 w 1098555"/>
              <a:gd name="connsiteY233" fmla="*/ 699080 h 2639616"/>
              <a:gd name="connsiteX234" fmla="*/ 399475 w 1098555"/>
              <a:gd name="connsiteY234" fmla="*/ 649146 h 2639616"/>
              <a:gd name="connsiteX235" fmla="*/ 399475 w 1098555"/>
              <a:gd name="connsiteY235" fmla="*/ 848885 h 2639616"/>
              <a:gd name="connsiteX236" fmla="*/ 449409 w 1098555"/>
              <a:gd name="connsiteY236" fmla="*/ 798951 h 2639616"/>
              <a:gd name="connsiteX237" fmla="*/ 499343 w 1098555"/>
              <a:gd name="connsiteY237" fmla="*/ 848885 h 2639616"/>
              <a:gd name="connsiteX238" fmla="*/ 449409 w 1098555"/>
              <a:gd name="connsiteY238" fmla="*/ 898818 h 2639616"/>
              <a:gd name="connsiteX239" fmla="*/ 399475 w 1098555"/>
              <a:gd name="connsiteY239" fmla="*/ 848885 h 2639616"/>
              <a:gd name="connsiteX240" fmla="*/ 399475 w 1098555"/>
              <a:gd name="connsiteY240" fmla="*/ 1048621 h 2639616"/>
              <a:gd name="connsiteX241" fmla="*/ 449409 w 1098555"/>
              <a:gd name="connsiteY241" fmla="*/ 998686 h 2639616"/>
              <a:gd name="connsiteX242" fmla="*/ 499343 w 1098555"/>
              <a:gd name="connsiteY242" fmla="*/ 1048621 h 2639616"/>
              <a:gd name="connsiteX243" fmla="*/ 449409 w 1098555"/>
              <a:gd name="connsiteY243" fmla="*/ 1098555 h 2639616"/>
              <a:gd name="connsiteX244" fmla="*/ 399475 w 1098555"/>
              <a:gd name="connsiteY244" fmla="*/ 1048621 h 2639616"/>
              <a:gd name="connsiteX245" fmla="*/ 399475 w 1098555"/>
              <a:gd name="connsiteY245" fmla="*/ 1248358 h 2639616"/>
              <a:gd name="connsiteX246" fmla="*/ 449409 w 1098555"/>
              <a:gd name="connsiteY246" fmla="*/ 1198423 h 2639616"/>
              <a:gd name="connsiteX247" fmla="*/ 499343 w 1098555"/>
              <a:gd name="connsiteY247" fmla="*/ 1248358 h 2639616"/>
              <a:gd name="connsiteX248" fmla="*/ 449409 w 1098555"/>
              <a:gd name="connsiteY248" fmla="*/ 1298292 h 2639616"/>
              <a:gd name="connsiteX249" fmla="*/ 399475 w 1098555"/>
              <a:gd name="connsiteY249" fmla="*/ 1248358 h 2639616"/>
              <a:gd name="connsiteX250" fmla="*/ 399475 w 1098555"/>
              <a:gd name="connsiteY250" fmla="*/ 1448095 h 2639616"/>
              <a:gd name="connsiteX251" fmla="*/ 449409 w 1098555"/>
              <a:gd name="connsiteY251" fmla="*/ 1398161 h 2639616"/>
              <a:gd name="connsiteX252" fmla="*/ 499343 w 1098555"/>
              <a:gd name="connsiteY252" fmla="*/ 1448095 h 2639616"/>
              <a:gd name="connsiteX253" fmla="*/ 449409 w 1098555"/>
              <a:gd name="connsiteY253" fmla="*/ 1498029 h 2639616"/>
              <a:gd name="connsiteX254" fmla="*/ 399475 w 1098555"/>
              <a:gd name="connsiteY254" fmla="*/ 1448095 h 2639616"/>
              <a:gd name="connsiteX255" fmla="*/ 399475 w 1098555"/>
              <a:gd name="connsiteY255" fmla="*/ 1647832 h 2639616"/>
              <a:gd name="connsiteX256" fmla="*/ 449409 w 1098555"/>
              <a:gd name="connsiteY256" fmla="*/ 1597898 h 2639616"/>
              <a:gd name="connsiteX257" fmla="*/ 499343 w 1098555"/>
              <a:gd name="connsiteY257" fmla="*/ 1647832 h 2639616"/>
              <a:gd name="connsiteX258" fmla="*/ 449409 w 1098555"/>
              <a:gd name="connsiteY258" fmla="*/ 1697766 h 2639616"/>
              <a:gd name="connsiteX259" fmla="*/ 399475 w 1098555"/>
              <a:gd name="connsiteY259" fmla="*/ 1647832 h 2639616"/>
              <a:gd name="connsiteX260" fmla="*/ 399475 w 1098555"/>
              <a:gd name="connsiteY260" fmla="*/ 1847569 h 2639616"/>
              <a:gd name="connsiteX261" fmla="*/ 449409 w 1098555"/>
              <a:gd name="connsiteY261" fmla="*/ 1797635 h 2639616"/>
              <a:gd name="connsiteX262" fmla="*/ 499343 w 1098555"/>
              <a:gd name="connsiteY262" fmla="*/ 1847569 h 2639616"/>
              <a:gd name="connsiteX263" fmla="*/ 449409 w 1098555"/>
              <a:gd name="connsiteY263" fmla="*/ 1897504 h 2639616"/>
              <a:gd name="connsiteX264" fmla="*/ 399475 w 1098555"/>
              <a:gd name="connsiteY264" fmla="*/ 1847569 h 2639616"/>
              <a:gd name="connsiteX265" fmla="*/ 399475 w 1098555"/>
              <a:gd name="connsiteY265" fmla="*/ 2047307 h 2639616"/>
              <a:gd name="connsiteX266" fmla="*/ 449409 w 1098555"/>
              <a:gd name="connsiteY266" fmla="*/ 1997372 h 2639616"/>
              <a:gd name="connsiteX267" fmla="*/ 499343 w 1098555"/>
              <a:gd name="connsiteY267" fmla="*/ 2047307 h 2639616"/>
              <a:gd name="connsiteX268" fmla="*/ 449409 w 1098555"/>
              <a:gd name="connsiteY268" fmla="*/ 2097241 h 2639616"/>
              <a:gd name="connsiteX269" fmla="*/ 399475 w 1098555"/>
              <a:gd name="connsiteY269" fmla="*/ 2047307 h 2639616"/>
              <a:gd name="connsiteX270" fmla="*/ 399475 w 1098555"/>
              <a:gd name="connsiteY270" fmla="*/ 2247044 h 2639616"/>
              <a:gd name="connsiteX271" fmla="*/ 449409 w 1098555"/>
              <a:gd name="connsiteY271" fmla="*/ 2197109 h 2639616"/>
              <a:gd name="connsiteX272" fmla="*/ 499343 w 1098555"/>
              <a:gd name="connsiteY272" fmla="*/ 2247044 h 2639616"/>
              <a:gd name="connsiteX273" fmla="*/ 449409 w 1098555"/>
              <a:gd name="connsiteY273" fmla="*/ 2296978 h 2639616"/>
              <a:gd name="connsiteX274" fmla="*/ 399475 w 1098555"/>
              <a:gd name="connsiteY274" fmla="*/ 2247044 h 2639616"/>
              <a:gd name="connsiteX275" fmla="*/ 399475 w 1098555"/>
              <a:gd name="connsiteY275" fmla="*/ 2446781 h 2639616"/>
              <a:gd name="connsiteX276" fmla="*/ 449409 w 1098555"/>
              <a:gd name="connsiteY276" fmla="*/ 2396847 h 2639616"/>
              <a:gd name="connsiteX277" fmla="*/ 499343 w 1098555"/>
              <a:gd name="connsiteY277" fmla="*/ 2446781 h 2639616"/>
              <a:gd name="connsiteX278" fmla="*/ 449409 w 1098555"/>
              <a:gd name="connsiteY278" fmla="*/ 2496715 h 2639616"/>
              <a:gd name="connsiteX279" fmla="*/ 399475 w 1098555"/>
              <a:gd name="connsiteY279" fmla="*/ 2446781 h 2639616"/>
              <a:gd name="connsiteX280" fmla="*/ 201130 w 1098555"/>
              <a:gd name="connsiteY280" fmla="*/ 2639616 h 2639616"/>
              <a:gd name="connsiteX281" fmla="*/ 203661 w 1098555"/>
              <a:gd name="connsiteY281" fmla="*/ 2627081 h 2639616"/>
              <a:gd name="connsiteX282" fmla="*/ 249672 w 1098555"/>
              <a:gd name="connsiteY282" fmla="*/ 2596584 h 2639616"/>
              <a:gd name="connsiteX283" fmla="*/ 295682 w 1098555"/>
              <a:gd name="connsiteY283" fmla="*/ 2627081 h 2639616"/>
              <a:gd name="connsiteX284" fmla="*/ 298213 w 1098555"/>
              <a:gd name="connsiteY284" fmla="*/ 2639616 h 2639616"/>
              <a:gd name="connsiteX285" fmla="*/ 199737 w 1098555"/>
              <a:gd name="connsiteY285" fmla="*/ 49934 h 2639616"/>
              <a:gd name="connsiteX286" fmla="*/ 249672 w 1098555"/>
              <a:gd name="connsiteY286" fmla="*/ 0 h 2639616"/>
              <a:gd name="connsiteX287" fmla="*/ 299606 w 1098555"/>
              <a:gd name="connsiteY287" fmla="*/ 49934 h 2639616"/>
              <a:gd name="connsiteX288" fmla="*/ 249672 w 1098555"/>
              <a:gd name="connsiteY288" fmla="*/ 99871 h 2639616"/>
              <a:gd name="connsiteX289" fmla="*/ 199737 w 1098555"/>
              <a:gd name="connsiteY289" fmla="*/ 49934 h 2639616"/>
              <a:gd name="connsiteX290" fmla="*/ 199737 w 1098555"/>
              <a:gd name="connsiteY290" fmla="*/ 249672 h 2639616"/>
              <a:gd name="connsiteX291" fmla="*/ 249672 w 1098555"/>
              <a:gd name="connsiteY291" fmla="*/ 199739 h 2639616"/>
              <a:gd name="connsiteX292" fmla="*/ 299606 w 1098555"/>
              <a:gd name="connsiteY292" fmla="*/ 249672 h 2639616"/>
              <a:gd name="connsiteX293" fmla="*/ 249672 w 1098555"/>
              <a:gd name="connsiteY293" fmla="*/ 299606 h 2639616"/>
              <a:gd name="connsiteX294" fmla="*/ 199737 w 1098555"/>
              <a:gd name="connsiteY294" fmla="*/ 249672 h 2639616"/>
              <a:gd name="connsiteX295" fmla="*/ 199737 w 1098555"/>
              <a:gd name="connsiteY295" fmla="*/ 449411 h 2639616"/>
              <a:gd name="connsiteX296" fmla="*/ 249672 w 1098555"/>
              <a:gd name="connsiteY296" fmla="*/ 399476 h 2639616"/>
              <a:gd name="connsiteX297" fmla="*/ 299606 w 1098555"/>
              <a:gd name="connsiteY297" fmla="*/ 449411 h 2639616"/>
              <a:gd name="connsiteX298" fmla="*/ 249672 w 1098555"/>
              <a:gd name="connsiteY298" fmla="*/ 499345 h 2639616"/>
              <a:gd name="connsiteX299" fmla="*/ 199737 w 1098555"/>
              <a:gd name="connsiteY299" fmla="*/ 449411 h 2639616"/>
              <a:gd name="connsiteX300" fmla="*/ 199737 w 1098555"/>
              <a:gd name="connsiteY300" fmla="*/ 649146 h 2639616"/>
              <a:gd name="connsiteX301" fmla="*/ 249672 w 1098555"/>
              <a:gd name="connsiteY301" fmla="*/ 599212 h 2639616"/>
              <a:gd name="connsiteX302" fmla="*/ 299606 w 1098555"/>
              <a:gd name="connsiteY302" fmla="*/ 649146 h 2639616"/>
              <a:gd name="connsiteX303" fmla="*/ 249672 w 1098555"/>
              <a:gd name="connsiteY303" fmla="*/ 699080 h 2639616"/>
              <a:gd name="connsiteX304" fmla="*/ 199737 w 1098555"/>
              <a:gd name="connsiteY304" fmla="*/ 649146 h 2639616"/>
              <a:gd name="connsiteX305" fmla="*/ 199737 w 1098555"/>
              <a:gd name="connsiteY305" fmla="*/ 848885 h 2639616"/>
              <a:gd name="connsiteX306" fmla="*/ 249672 w 1098555"/>
              <a:gd name="connsiteY306" fmla="*/ 798951 h 2639616"/>
              <a:gd name="connsiteX307" fmla="*/ 299606 w 1098555"/>
              <a:gd name="connsiteY307" fmla="*/ 848885 h 2639616"/>
              <a:gd name="connsiteX308" fmla="*/ 249672 w 1098555"/>
              <a:gd name="connsiteY308" fmla="*/ 898818 h 2639616"/>
              <a:gd name="connsiteX309" fmla="*/ 199737 w 1098555"/>
              <a:gd name="connsiteY309" fmla="*/ 848885 h 2639616"/>
              <a:gd name="connsiteX310" fmla="*/ 199737 w 1098555"/>
              <a:gd name="connsiteY310" fmla="*/ 1048621 h 2639616"/>
              <a:gd name="connsiteX311" fmla="*/ 249672 w 1098555"/>
              <a:gd name="connsiteY311" fmla="*/ 998686 h 2639616"/>
              <a:gd name="connsiteX312" fmla="*/ 299606 w 1098555"/>
              <a:gd name="connsiteY312" fmla="*/ 1048621 h 2639616"/>
              <a:gd name="connsiteX313" fmla="*/ 249672 w 1098555"/>
              <a:gd name="connsiteY313" fmla="*/ 1098555 h 2639616"/>
              <a:gd name="connsiteX314" fmla="*/ 199737 w 1098555"/>
              <a:gd name="connsiteY314" fmla="*/ 1048621 h 2639616"/>
              <a:gd name="connsiteX315" fmla="*/ 199737 w 1098555"/>
              <a:gd name="connsiteY315" fmla="*/ 1248358 h 2639616"/>
              <a:gd name="connsiteX316" fmla="*/ 249672 w 1098555"/>
              <a:gd name="connsiteY316" fmla="*/ 1198423 h 2639616"/>
              <a:gd name="connsiteX317" fmla="*/ 299606 w 1098555"/>
              <a:gd name="connsiteY317" fmla="*/ 1248358 h 2639616"/>
              <a:gd name="connsiteX318" fmla="*/ 249672 w 1098555"/>
              <a:gd name="connsiteY318" fmla="*/ 1298292 h 2639616"/>
              <a:gd name="connsiteX319" fmla="*/ 199737 w 1098555"/>
              <a:gd name="connsiteY319" fmla="*/ 1248358 h 2639616"/>
              <a:gd name="connsiteX320" fmla="*/ 199737 w 1098555"/>
              <a:gd name="connsiteY320" fmla="*/ 1448095 h 2639616"/>
              <a:gd name="connsiteX321" fmla="*/ 249672 w 1098555"/>
              <a:gd name="connsiteY321" fmla="*/ 1398161 h 2639616"/>
              <a:gd name="connsiteX322" fmla="*/ 299606 w 1098555"/>
              <a:gd name="connsiteY322" fmla="*/ 1448095 h 2639616"/>
              <a:gd name="connsiteX323" fmla="*/ 249672 w 1098555"/>
              <a:gd name="connsiteY323" fmla="*/ 1498029 h 2639616"/>
              <a:gd name="connsiteX324" fmla="*/ 199737 w 1098555"/>
              <a:gd name="connsiteY324" fmla="*/ 1448095 h 2639616"/>
              <a:gd name="connsiteX325" fmla="*/ 199737 w 1098555"/>
              <a:gd name="connsiteY325" fmla="*/ 1647832 h 2639616"/>
              <a:gd name="connsiteX326" fmla="*/ 249672 w 1098555"/>
              <a:gd name="connsiteY326" fmla="*/ 1597898 h 2639616"/>
              <a:gd name="connsiteX327" fmla="*/ 299606 w 1098555"/>
              <a:gd name="connsiteY327" fmla="*/ 1647832 h 2639616"/>
              <a:gd name="connsiteX328" fmla="*/ 249672 w 1098555"/>
              <a:gd name="connsiteY328" fmla="*/ 1697766 h 2639616"/>
              <a:gd name="connsiteX329" fmla="*/ 199737 w 1098555"/>
              <a:gd name="connsiteY329" fmla="*/ 1647832 h 2639616"/>
              <a:gd name="connsiteX330" fmla="*/ 199737 w 1098555"/>
              <a:gd name="connsiteY330" fmla="*/ 1847569 h 2639616"/>
              <a:gd name="connsiteX331" fmla="*/ 249672 w 1098555"/>
              <a:gd name="connsiteY331" fmla="*/ 1797635 h 2639616"/>
              <a:gd name="connsiteX332" fmla="*/ 299606 w 1098555"/>
              <a:gd name="connsiteY332" fmla="*/ 1847569 h 2639616"/>
              <a:gd name="connsiteX333" fmla="*/ 249672 w 1098555"/>
              <a:gd name="connsiteY333" fmla="*/ 1897504 h 2639616"/>
              <a:gd name="connsiteX334" fmla="*/ 199737 w 1098555"/>
              <a:gd name="connsiteY334" fmla="*/ 1847569 h 2639616"/>
              <a:gd name="connsiteX335" fmla="*/ 199737 w 1098555"/>
              <a:gd name="connsiteY335" fmla="*/ 2047307 h 2639616"/>
              <a:gd name="connsiteX336" fmla="*/ 249672 w 1098555"/>
              <a:gd name="connsiteY336" fmla="*/ 1997372 h 2639616"/>
              <a:gd name="connsiteX337" fmla="*/ 299606 w 1098555"/>
              <a:gd name="connsiteY337" fmla="*/ 2047307 h 2639616"/>
              <a:gd name="connsiteX338" fmla="*/ 249672 w 1098555"/>
              <a:gd name="connsiteY338" fmla="*/ 2097241 h 2639616"/>
              <a:gd name="connsiteX339" fmla="*/ 199737 w 1098555"/>
              <a:gd name="connsiteY339" fmla="*/ 2047307 h 2639616"/>
              <a:gd name="connsiteX340" fmla="*/ 199737 w 1098555"/>
              <a:gd name="connsiteY340" fmla="*/ 2247044 h 2639616"/>
              <a:gd name="connsiteX341" fmla="*/ 249672 w 1098555"/>
              <a:gd name="connsiteY341" fmla="*/ 2197109 h 2639616"/>
              <a:gd name="connsiteX342" fmla="*/ 299606 w 1098555"/>
              <a:gd name="connsiteY342" fmla="*/ 2247044 h 2639616"/>
              <a:gd name="connsiteX343" fmla="*/ 249672 w 1098555"/>
              <a:gd name="connsiteY343" fmla="*/ 2296978 h 2639616"/>
              <a:gd name="connsiteX344" fmla="*/ 199737 w 1098555"/>
              <a:gd name="connsiteY344" fmla="*/ 2247044 h 2639616"/>
              <a:gd name="connsiteX345" fmla="*/ 199737 w 1098555"/>
              <a:gd name="connsiteY345" fmla="*/ 2446781 h 2639616"/>
              <a:gd name="connsiteX346" fmla="*/ 249672 w 1098555"/>
              <a:gd name="connsiteY346" fmla="*/ 2396847 h 2639616"/>
              <a:gd name="connsiteX347" fmla="*/ 299606 w 1098555"/>
              <a:gd name="connsiteY347" fmla="*/ 2446781 h 2639616"/>
              <a:gd name="connsiteX348" fmla="*/ 249672 w 1098555"/>
              <a:gd name="connsiteY348" fmla="*/ 2496715 h 2639616"/>
              <a:gd name="connsiteX349" fmla="*/ 199737 w 1098555"/>
              <a:gd name="connsiteY349" fmla="*/ 2446781 h 2639616"/>
              <a:gd name="connsiteX350" fmla="*/ 1393 w 1098555"/>
              <a:gd name="connsiteY350" fmla="*/ 2639616 h 2639616"/>
              <a:gd name="connsiteX351" fmla="*/ 3924 w 1098555"/>
              <a:gd name="connsiteY351" fmla="*/ 2627081 h 2639616"/>
              <a:gd name="connsiteX352" fmla="*/ 49934 w 1098555"/>
              <a:gd name="connsiteY352" fmla="*/ 2596584 h 2639616"/>
              <a:gd name="connsiteX353" fmla="*/ 95945 w 1098555"/>
              <a:gd name="connsiteY353" fmla="*/ 2627081 h 2639616"/>
              <a:gd name="connsiteX354" fmla="*/ 98476 w 1098555"/>
              <a:gd name="connsiteY354" fmla="*/ 2639616 h 2639616"/>
              <a:gd name="connsiteX355" fmla="*/ 0 w 1098555"/>
              <a:gd name="connsiteY355" fmla="*/ 49934 h 2639616"/>
              <a:gd name="connsiteX356" fmla="*/ 49934 w 1098555"/>
              <a:gd name="connsiteY356" fmla="*/ 0 h 2639616"/>
              <a:gd name="connsiteX357" fmla="*/ 99869 w 1098555"/>
              <a:gd name="connsiteY357" fmla="*/ 49934 h 2639616"/>
              <a:gd name="connsiteX358" fmla="*/ 49934 w 1098555"/>
              <a:gd name="connsiteY358" fmla="*/ 99871 h 2639616"/>
              <a:gd name="connsiteX359" fmla="*/ 0 w 1098555"/>
              <a:gd name="connsiteY359" fmla="*/ 49934 h 2639616"/>
              <a:gd name="connsiteX360" fmla="*/ 0 w 1098555"/>
              <a:gd name="connsiteY360" fmla="*/ 249672 h 2639616"/>
              <a:gd name="connsiteX361" fmla="*/ 49934 w 1098555"/>
              <a:gd name="connsiteY361" fmla="*/ 199739 h 2639616"/>
              <a:gd name="connsiteX362" fmla="*/ 99869 w 1098555"/>
              <a:gd name="connsiteY362" fmla="*/ 249672 h 2639616"/>
              <a:gd name="connsiteX363" fmla="*/ 49934 w 1098555"/>
              <a:gd name="connsiteY363" fmla="*/ 299606 h 2639616"/>
              <a:gd name="connsiteX364" fmla="*/ 0 w 1098555"/>
              <a:gd name="connsiteY364" fmla="*/ 249672 h 2639616"/>
              <a:gd name="connsiteX365" fmla="*/ 0 w 1098555"/>
              <a:gd name="connsiteY365" fmla="*/ 449411 h 2639616"/>
              <a:gd name="connsiteX366" fmla="*/ 49934 w 1098555"/>
              <a:gd name="connsiteY366" fmla="*/ 399476 h 2639616"/>
              <a:gd name="connsiteX367" fmla="*/ 99869 w 1098555"/>
              <a:gd name="connsiteY367" fmla="*/ 449411 h 2639616"/>
              <a:gd name="connsiteX368" fmla="*/ 49934 w 1098555"/>
              <a:gd name="connsiteY368" fmla="*/ 499345 h 2639616"/>
              <a:gd name="connsiteX369" fmla="*/ 0 w 1098555"/>
              <a:gd name="connsiteY369" fmla="*/ 449411 h 2639616"/>
              <a:gd name="connsiteX370" fmla="*/ 0 w 1098555"/>
              <a:gd name="connsiteY370" fmla="*/ 649146 h 2639616"/>
              <a:gd name="connsiteX371" fmla="*/ 49934 w 1098555"/>
              <a:gd name="connsiteY371" fmla="*/ 599212 h 2639616"/>
              <a:gd name="connsiteX372" fmla="*/ 99869 w 1098555"/>
              <a:gd name="connsiteY372" fmla="*/ 649146 h 2639616"/>
              <a:gd name="connsiteX373" fmla="*/ 49934 w 1098555"/>
              <a:gd name="connsiteY373" fmla="*/ 699080 h 2639616"/>
              <a:gd name="connsiteX374" fmla="*/ 0 w 1098555"/>
              <a:gd name="connsiteY374" fmla="*/ 649146 h 2639616"/>
              <a:gd name="connsiteX375" fmla="*/ 0 w 1098555"/>
              <a:gd name="connsiteY375" fmla="*/ 848885 h 2639616"/>
              <a:gd name="connsiteX376" fmla="*/ 49934 w 1098555"/>
              <a:gd name="connsiteY376" fmla="*/ 798951 h 2639616"/>
              <a:gd name="connsiteX377" fmla="*/ 99869 w 1098555"/>
              <a:gd name="connsiteY377" fmla="*/ 848885 h 2639616"/>
              <a:gd name="connsiteX378" fmla="*/ 49934 w 1098555"/>
              <a:gd name="connsiteY378" fmla="*/ 898818 h 2639616"/>
              <a:gd name="connsiteX379" fmla="*/ 0 w 1098555"/>
              <a:gd name="connsiteY379" fmla="*/ 848885 h 2639616"/>
              <a:gd name="connsiteX380" fmla="*/ 0 w 1098555"/>
              <a:gd name="connsiteY380" fmla="*/ 1048621 h 2639616"/>
              <a:gd name="connsiteX381" fmla="*/ 49934 w 1098555"/>
              <a:gd name="connsiteY381" fmla="*/ 998686 h 2639616"/>
              <a:gd name="connsiteX382" fmla="*/ 99869 w 1098555"/>
              <a:gd name="connsiteY382" fmla="*/ 1048621 h 2639616"/>
              <a:gd name="connsiteX383" fmla="*/ 49934 w 1098555"/>
              <a:gd name="connsiteY383" fmla="*/ 1098555 h 2639616"/>
              <a:gd name="connsiteX384" fmla="*/ 0 w 1098555"/>
              <a:gd name="connsiteY384" fmla="*/ 1048621 h 2639616"/>
              <a:gd name="connsiteX385" fmla="*/ 0 w 1098555"/>
              <a:gd name="connsiteY385" fmla="*/ 1248358 h 2639616"/>
              <a:gd name="connsiteX386" fmla="*/ 49934 w 1098555"/>
              <a:gd name="connsiteY386" fmla="*/ 1198423 h 2639616"/>
              <a:gd name="connsiteX387" fmla="*/ 99869 w 1098555"/>
              <a:gd name="connsiteY387" fmla="*/ 1248358 h 2639616"/>
              <a:gd name="connsiteX388" fmla="*/ 49934 w 1098555"/>
              <a:gd name="connsiteY388" fmla="*/ 1298292 h 2639616"/>
              <a:gd name="connsiteX389" fmla="*/ 0 w 1098555"/>
              <a:gd name="connsiteY389" fmla="*/ 1248358 h 2639616"/>
              <a:gd name="connsiteX390" fmla="*/ 0 w 1098555"/>
              <a:gd name="connsiteY390" fmla="*/ 1448095 h 2639616"/>
              <a:gd name="connsiteX391" fmla="*/ 49934 w 1098555"/>
              <a:gd name="connsiteY391" fmla="*/ 1398161 h 2639616"/>
              <a:gd name="connsiteX392" fmla="*/ 99869 w 1098555"/>
              <a:gd name="connsiteY392" fmla="*/ 1448095 h 2639616"/>
              <a:gd name="connsiteX393" fmla="*/ 49934 w 1098555"/>
              <a:gd name="connsiteY393" fmla="*/ 1498029 h 2639616"/>
              <a:gd name="connsiteX394" fmla="*/ 0 w 1098555"/>
              <a:gd name="connsiteY394" fmla="*/ 1448095 h 2639616"/>
              <a:gd name="connsiteX395" fmla="*/ 0 w 1098555"/>
              <a:gd name="connsiteY395" fmla="*/ 1647832 h 2639616"/>
              <a:gd name="connsiteX396" fmla="*/ 49934 w 1098555"/>
              <a:gd name="connsiteY396" fmla="*/ 1597898 h 2639616"/>
              <a:gd name="connsiteX397" fmla="*/ 99869 w 1098555"/>
              <a:gd name="connsiteY397" fmla="*/ 1647832 h 2639616"/>
              <a:gd name="connsiteX398" fmla="*/ 49934 w 1098555"/>
              <a:gd name="connsiteY398" fmla="*/ 1697766 h 2639616"/>
              <a:gd name="connsiteX399" fmla="*/ 0 w 1098555"/>
              <a:gd name="connsiteY399" fmla="*/ 1647832 h 2639616"/>
              <a:gd name="connsiteX400" fmla="*/ 0 w 1098555"/>
              <a:gd name="connsiteY400" fmla="*/ 1847569 h 2639616"/>
              <a:gd name="connsiteX401" fmla="*/ 49934 w 1098555"/>
              <a:gd name="connsiteY401" fmla="*/ 1797635 h 2639616"/>
              <a:gd name="connsiteX402" fmla="*/ 99869 w 1098555"/>
              <a:gd name="connsiteY402" fmla="*/ 1847569 h 2639616"/>
              <a:gd name="connsiteX403" fmla="*/ 49934 w 1098555"/>
              <a:gd name="connsiteY403" fmla="*/ 1897504 h 2639616"/>
              <a:gd name="connsiteX404" fmla="*/ 0 w 1098555"/>
              <a:gd name="connsiteY404" fmla="*/ 1847569 h 2639616"/>
              <a:gd name="connsiteX405" fmla="*/ 0 w 1098555"/>
              <a:gd name="connsiteY405" fmla="*/ 2047307 h 2639616"/>
              <a:gd name="connsiteX406" fmla="*/ 49934 w 1098555"/>
              <a:gd name="connsiteY406" fmla="*/ 1997372 h 2639616"/>
              <a:gd name="connsiteX407" fmla="*/ 99869 w 1098555"/>
              <a:gd name="connsiteY407" fmla="*/ 2047307 h 2639616"/>
              <a:gd name="connsiteX408" fmla="*/ 49934 w 1098555"/>
              <a:gd name="connsiteY408" fmla="*/ 2097241 h 2639616"/>
              <a:gd name="connsiteX409" fmla="*/ 0 w 1098555"/>
              <a:gd name="connsiteY409" fmla="*/ 2047307 h 2639616"/>
              <a:gd name="connsiteX410" fmla="*/ 0 w 1098555"/>
              <a:gd name="connsiteY410" fmla="*/ 2247044 h 2639616"/>
              <a:gd name="connsiteX411" fmla="*/ 49934 w 1098555"/>
              <a:gd name="connsiteY411" fmla="*/ 2197109 h 2639616"/>
              <a:gd name="connsiteX412" fmla="*/ 99869 w 1098555"/>
              <a:gd name="connsiteY412" fmla="*/ 2247044 h 2639616"/>
              <a:gd name="connsiteX413" fmla="*/ 49934 w 1098555"/>
              <a:gd name="connsiteY413" fmla="*/ 2296978 h 2639616"/>
              <a:gd name="connsiteX414" fmla="*/ 0 w 1098555"/>
              <a:gd name="connsiteY414" fmla="*/ 2247044 h 2639616"/>
              <a:gd name="connsiteX415" fmla="*/ 0 w 1098555"/>
              <a:gd name="connsiteY415" fmla="*/ 2446781 h 2639616"/>
              <a:gd name="connsiteX416" fmla="*/ 49934 w 1098555"/>
              <a:gd name="connsiteY416" fmla="*/ 2396847 h 2639616"/>
              <a:gd name="connsiteX417" fmla="*/ 99869 w 1098555"/>
              <a:gd name="connsiteY417" fmla="*/ 2446781 h 2639616"/>
              <a:gd name="connsiteX418" fmla="*/ 49934 w 1098555"/>
              <a:gd name="connsiteY418" fmla="*/ 2496715 h 2639616"/>
              <a:gd name="connsiteX419" fmla="*/ 0 w 1098555"/>
              <a:gd name="connsiteY419" fmla="*/ 2446781 h 2639616"/>
            </a:gdLst>
            <a:ahLst/>
            <a:cxnLst/>
            <a:rect l="l" t="t" r="r" b="b"/>
            <a:pathLst>
              <a:path w="1098555" h="2639616">
                <a:moveTo>
                  <a:pt x="1000080" y="2639616"/>
                </a:moveTo>
                <a:lnTo>
                  <a:pt x="1002611" y="2627081"/>
                </a:lnTo>
                <a:cubicBezTo>
                  <a:pt x="1010191" y="2609159"/>
                  <a:pt x="1027937" y="2596584"/>
                  <a:pt x="1048621" y="2596584"/>
                </a:cubicBezTo>
                <a:cubicBezTo>
                  <a:pt x="1069305" y="2596584"/>
                  <a:pt x="1087051" y="2609159"/>
                  <a:pt x="1094631" y="2627081"/>
                </a:cubicBezTo>
                <a:lnTo>
                  <a:pt x="1097162" y="2639616"/>
                </a:lnTo>
                <a:close/>
                <a:moveTo>
                  <a:pt x="998687" y="49934"/>
                </a:moveTo>
                <a:cubicBezTo>
                  <a:pt x="998687" y="22356"/>
                  <a:pt x="1021042" y="0"/>
                  <a:pt x="1048621" y="0"/>
                </a:cubicBezTo>
                <a:cubicBezTo>
                  <a:pt x="1076199" y="0"/>
                  <a:pt x="1098555" y="22356"/>
                  <a:pt x="1098555" y="49934"/>
                </a:cubicBezTo>
                <a:cubicBezTo>
                  <a:pt x="1098555" y="77515"/>
                  <a:pt x="1076199" y="99871"/>
                  <a:pt x="1048621" y="99871"/>
                </a:cubicBezTo>
                <a:cubicBezTo>
                  <a:pt x="1021042" y="99871"/>
                  <a:pt x="998687" y="77515"/>
                  <a:pt x="998687" y="49934"/>
                </a:cubicBezTo>
                <a:close/>
                <a:moveTo>
                  <a:pt x="998687" y="249672"/>
                </a:moveTo>
                <a:cubicBezTo>
                  <a:pt x="998687" y="222095"/>
                  <a:pt x="1021042" y="199739"/>
                  <a:pt x="1048621" y="199739"/>
                </a:cubicBezTo>
                <a:cubicBezTo>
                  <a:pt x="1076199" y="199739"/>
                  <a:pt x="1098555" y="222095"/>
                  <a:pt x="1098555" y="249672"/>
                </a:cubicBezTo>
                <a:cubicBezTo>
                  <a:pt x="1098555" y="277250"/>
                  <a:pt x="1076199" y="299606"/>
                  <a:pt x="1048621" y="299606"/>
                </a:cubicBezTo>
                <a:cubicBezTo>
                  <a:pt x="1021042" y="299606"/>
                  <a:pt x="998687" y="277250"/>
                  <a:pt x="998687" y="249672"/>
                </a:cubicBezTo>
                <a:close/>
                <a:moveTo>
                  <a:pt x="998687" y="449411"/>
                </a:moveTo>
                <a:cubicBezTo>
                  <a:pt x="998687" y="421830"/>
                  <a:pt x="1021042" y="399476"/>
                  <a:pt x="1048621" y="399476"/>
                </a:cubicBezTo>
                <a:cubicBezTo>
                  <a:pt x="1076199" y="399476"/>
                  <a:pt x="1098555" y="421830"/>
                  <a:pt x="1098555" y="449411"/>
                </a:cubicBezTo>
                <a:cubicBezTo>
                  <a:pt x="1098555" y="476989"/>
                  <a:pt x="1076199" y="499345"/>
                  <a:pt x="1048621" y="499345"/>
                </a:cubicBezTo>
                <a:cubicBezTo>
                  <a:pt x="1021042" y="499345"/>
                  <a:pt x="998687" y="476989"/>
                  <a:pt x="998687" y="449411"/>
                </a:cubicBezTo>
                <a:close/>
                <a:moveTo>
                  <a:pt x="998687" y="649146"/>
                </a:moveTo>
                <a:cubicBezTo>
                  <a:pt x="998687" y="621568"/>
                  <a:pt x="1021042" y="599212"/>
                  <a:pt x="1048621" y="599212"/>
                </a:cubicBezTo>
                <a:cubicBezTo>
                  <a:pt x="1076199" y="599212"/>
                  <a:pt x="1098555" y="621567"/>
                  <a:pt x="1098555" y="649146"/>
                </a:cubicBezTo>
                <a:cubicBezTo>
                  <a:pt x="1098555" y="676726"/>
                  <a:pt x="1076199" y="699080"/>
                  <a:pt x="1048621" y="699080"/>
                </a:cubicBezTo>
                <a:cubicBezTo>
                  <a:pt x="1021042" y="699080"/>
                  <a:pt x="998687" y="676726"/>
                  <a:pt x="998687" y="649146"/>
                </a:cubicBezTo>
                <a:close/>
                <a:moveTo>
                  <a:pt x="998687" y="848885"/>
                </a:moveTo>
                <a:cubicBezTo>
                  <a:pt x="998687" y="821307"/>
                  <a:pt x="1021042" y="798951"/>
                  <a:pt x="1048621" y="798951"/>
                </a:cubicBezTo>
                <a:cubicBezTo>
                  <a:pt x="1076199" y="798951"/>
                  <a:pt x="1098555" y="821307"/>
                  <a:pt x="1098555" y="848885"/>
                </a:cubicBezTo>
                <a:cubicBezTo>
                  <a:pt x="1098555" y="876462"/>
                  <a:pt x="1076199" y="898818"/>
                  <a:pt x="1048621" y="898818"/>
                </a:cubicBezTo>
                <a:cubicBezTo>
                  <a:pt x="1021042" y="898818"/>
                  <a:pt x="998687" y="876462"/>
                  <a:pt x="998687" y="848885"/>
                </a:cubicBezTo>
                <a:close/>
                <a:moveTo>
                  <a:pt x="998687" y="1048621"/>
                </a:moveTo>
                <a:cubicBezTo>
                  <a:pt x="998687" y="1021042"/>
                  <a:pt x="1021042" y="998686"/>
                  <a:pt x="1048621" y="998686"/>
                </a:cubicBezTo>
                <a:cubicBezTo>
                  <a:pt x="1076199" y="998686"/>
                  <a:pt x="1098555" y="1021042"/>
                  <a:pt x="1098555" y="1048621"/>
                </a:cubicBezTo>
                <a:cubicBezTo>
                  <a:pt x="1098555" y="1076199"/>
                  <a:pt x="1076199" y="1098555"/>
                  <a:pt x="1048621" y="1098555"/>
                </a:cubicBezTo>
                <a:cubicBezTo>
                  <a:pt x="1021042" y="1098555"/>
                  <a:pt x="998687" y="1076199"/>
                  <a:pt x="998687" y="1048621"/>
                </a:cubicBezTo>
                <a:close/>
                <a:moveTo>
                  <a:pt x="998687" y="1248358"/>
                </a:moveTo>
                <a:cubicBezTo>
                  <a:pt x="998687" y="1220779"/>
                  <a:pt x="1021042" y="1198423"/>
                  <a:pt x="1048621" y="1198423"/>
                </a:cubicBezTo>
                <a:cubicBezTo>
                  <a:pt x="1076199" y="1198423"/>
                  <a:pt x="1098555" y="1220779"/>
                  <a:pt x="1098555" y="1248358"/>
                </a:cubicBezTo>
                <a:cubicBezTo>
                  <a:pt x="1098555" y="1275936"/>
                  <a:pt x="1076199" y="1298292"/>
                  <a:pt x="1048621" y="1298292"/>
                </a:cubicBezTo>
                <a:cubicBezTo>
                  <a:pt x="1021042" y="1298292"/>
                  <a:pt x="998687" y="1275936"/>
                  <a:pt x="998687" y="1248358"/>
                </a:cubicBezTo>
                <a:close/>
                <a:moveTo>
                  <a:pt x="998687" y="1448095"/>
                </a:moveTo>
                <a:cubicBezTo>
                  <a:pt x="998687" y="1420516"/>
                  <a:pt x="1021042" y="1398161"/>
                  <a:pt x="1048621" y="1398161"/>
                </a:cubicBezTo>
                <a:cubicBezTo>
                  <a:pt x="1076199" y="1398161"/>
                  <a:pt x="1098555" y="1420516"/>
                  <a:pt x="1098555" y="1448095"/>
                </a:cubicBezTo>
                <a:cubicBezTo>
                  <a:pt x="1098555" y="1475674"/>
                  <a:pt x="1076199" y="1498029"/>
                  <a:pt x="1048621" y="1498029"/>
                </a:cubicBezTo>
                <a:cubicBezTo>
                  <a:pt x="1021042" y="1498029"/>
                  <a:pt x="998687" y="1475674"/>
                  <a:pt x="998687" y="1448095"/>
                </a:cubicBezTo>
                <a:close/>
                <a:moveTo>
                  <a:pt x="998687" y="1647832"/>
                </a:moveTo>
                <a:cubicBezTo>
                  <a:pt x="998687" y="1620254"/>
                  <a:pt x="1021042" y="1597898"/>
                  <a:pt x="1048621" y="1597898"/>
                </a:cubicBezTo>
                <a:cubicBezTo>
                  <a:pt x="1076199" y="1597898"/>
                  <a:pt x="1098555" y="1620254"/>
                  <a:pt x="1098555" y="1647832"/>
                </a:cubicBezTo>
                <a:cubicBezTo>
                  <a:pt x="1098555" y="1675411"/>
                  <a:pt x="1076199" y="1697766"/>
                  <a:pt x="1048621" y="1697766"/>
                </a:cubicBezTo>
                <a:cubicBezTo>
                  <a:pt x="1021042" y="1697766"/>
                  <a:pt x="998687" y="1675411"/>
                  <a:pt x="998687" y="1647832"/>
                </a:cubicBezTo>
                <a:close/>
                <a:moveTo>
                  <a:pt x="998687" y="1847569"/>
                </a:moveTo>
                <a:cubicBezTo>
                  <a:pt x="998687" y="1819991"/>
                  <a:pt x="1021042" y="1797635"/>
                  <a:pt x="1048621" y="1797635"/>
                </a:cubicBezTo>
                <a:cubicBezTo>
                  <a:pt x="1076199" y="1797635"/>
                  <a:pt x="1098555" y="1819991"/>
                  <a:pt x="1098555" y="1847569"/>
                </a:cubicBezTo>
                <a:cubicBezTo>
                  <a:pt x="1098555" y="1875148"/>
                  <a:pt x="1076199" y="1897504"/>
                  <a:pt x="1048621" y="1897504"/>
                </a:cubicBezTo>
                <a:cubicBezTo>
                  <a:pt x="1021042" y="1897504"/>
                  <a:pt x="998687" y="1875148"/>
                  <a:pt x="998687" y="1847569"/>
                </a:cubicBezTo>
                <a:close/>
                <a:moveTo>
                  <a:pt x="998687" y="2047307"/>
                </a:moveTo>
                <a:cubicBezTo>
                  <a:pt x="998687" y="2019728"/>
                  <a:pt x="1021042" y="1997372"/>
                  <a:pt x="1048621" y="1997372"/>
                </a:cubicBezTo>
                <a:cubicBezTo>
                  <a:pt x="1076199" y="1997372"/>
                  <a:pt x="1098555" y="2019728"/>
                  <a:pt x="1098555" y="2047307"/>
                </a:cubicBezTo>
                <a:cubicBezTo>
                  <a:pt x="1098555" y="2074885"/>
                  <a:pt x="1076199" y="2097241"/>
                  <a:pt x="1048621" y="2097241"/>
                </a:cubicBezTo>
                <a:cubicBezTo>
                  <a:pt x="1021042" y="2097241"/>
                  <a:pt x="998687" y="2074885"/>
                  <a:pt x="998687" y="2047307"/>
                </a:cubicBezTo>
                <a:close/>
                <a:moveTo>
                  <a:pt x="998687" y="2247044"/>
                </a:moveTo>
                <a:cubicBezTo>
                  <a:pt x="998687" y="2219465"/>
                  <a:pt x="1021042" y="2197109"/>
                  <a:pt x="1048621" y="2197109"/>
                </a:cubicBezTo>
                <a:cubicBezTo>
                  <a:pt x="1076199" y="2197109"/>
                  <a:pt x="1098555" y="2219465"/>
                  <a:pt x="1098555" y="2247044"/>
                </a:cubicBezTo>
                <a:cubicBezTo>
                  <a:pt x="1098555" y="2274622"/>
                  <a:pt x="1076199" y="2296978"/>
                  <a:pt x="1048621" y="2296978"/>
                </a:cubicBezTo>
                <a:cubicBezTo>
                  <a:pt x="1021042" y="2296978"/>
                  <a:pt x="998687" y="2274622"/>
                  <a:pt x="998687" y="2247044"/>
                </a:cubicBezTo>
                <a:close/>
                <a:moveTo>
                  <a:pt x="998687" y="2446781"/>
                </a:moveTo>
                <a:cubicBezTo>
                  <a:pt x="998687" y="2419202"/>
                  <a:pt x="1021042" y="2396847"/>
                  <a:pt x="1048621" y="2396847"/>
                </a:cubicBezTo>
                <a:cubicBezTo>
                  <a:pt x="1076199" y="2396847"/>
                  <a:pt x="1098555" y="2419202"/>
                  <a:pt x="1098555" y="2446781"/>
                </a:cubicBezTo>
                <a:cubicBezTo>
                  <a:pt x="1098555" y="2474359"/>
                  <a:pt x="1076199" y="2496715"/>
                  <a:pt x="1048621" y="2496715"/>
                </a:cubicBezTo>
                <a:cubicBezTo>
                  <a:pt x="1021042" y="2496715"/>
                  <a:pt x="998687" y="2474359"/>
                  <a:pt x="998687" y="2446781"/>
                </a:cubicBezTo>
                <a:close/>
                <a:moveTo>
                  <a:pt x="800342" y="2639616"/>
                </a:moveTo>
                <a:lnTo>
                  <a:pt x="802873" y="2627081"/>
                </a:lnTo>
                <a:cubicBezTo>
                  <a:pt x="810454" y="2609159"/>
                  <a:pt x="828200" y="2596584"/>
                  <a:pt x="848884" y="2596584"/>
                </a:cubicBezTo>
                <a:cubicBezTo>
                  <a:pt x="869568" y="2596584"/>
                  <a:pt x="887314" y="2609159"/>
                  <a:pt x="894894" y="2627081"/>
                </a:cubicBezTo>
                <a:lnTo>
                  <a:pt x="897425" y="2639616"/>
                </a:lnTo>
                <a:close/>
                <a:moveTo>
                  <a:pt x="798949" y="49934"/>
                </a:moveTo>
                <a:cubicBezTo>
                  <a:pt x="798949" y="22356"/>
                  <a:pt x="821305" y="0"/>
                  <a:pt x="848884" y="0"/>
                </a:cubicBezTo>
                <a:cubicBezTo>
                  <a:pt x="876462" y="0"/>
                  <a:pt x="898818" y="22356"/>
                  <a:pt x="898818" y="49934"/>
                </a:cubicBezTo>
                <a:cubicBezTo>
                  <a:pt x="898818" y="77515"/>
                  <a:pt x="876462" y="99871"/>
                  <a:pt x="848884" y="99871"/>
                </a:cubicBezTo>
                <a:cubicBezTo>
                  <a:pt x="821305" y="99871"/>
                  <a:pt x="798949" y="77515"/>
                  <a:pt x="798949" y="49934"/>
                </a:cubicBezTo>
                <a:close/>
                <a:moveTo>
                  <a:pt x="798949" y="249672"/>
                </a:moveTo>
                <a:cubicBezTo>
                  <a:pt x="798949" y="222095"/>
                  <a:pt x="821305" y="199739"/>
                  <a:pt x="848884" y="199739"/>
                </a:cubicBezTo>
                <a:cubicBezTo>
                  <a:pt x="876462" y="199739"/>
                  <a:pt x="898818" y="222095"/>
                  <a:pt x="898818" y="249672"/>
                </a:cubicBezTo>
                <a:cubicBezTo>
                  <a:pt x="898818" y="277250"/>
                  <a:pt x="876462" y="299606"/>
                  <a:pt x="848884" y="299606"/>
                </a:cubicBezTo>
                <a:cubicBezTo>
                  <a:pt x="821305" y="299606"/>
                  <a:pt x="798949" y="277250"/>
                  <a:pt x="798949" y="249672"/>
                </a:cubicBezTo>
                <a:close/>
                <a:moveTo>
                  <a:pt x="798949" y="449411"/>
                </a:moveTo>
                <a:cubicBezTo>
                  <a:pt x="798949" y="421830"/>
                  <a:pt x="821305" y="399476"/>
                  <a:pt x="848884" y="399476"/>
                </a:cubicBezTo>
                <a:cubicBezTo>
                  <a:pt x="876462" y="399476"/>
                  <a:pt x="898818" y="421830"/>
                  <a:pt x="898818" y="449411"/>
                </a:cubicBezTo>
                <a:cubicBezTo>
                  <a:pt x="898818" y="476989"/>
                  <a:pt x="876462" y="499345"/>
                  <a:pt x="848884" y="499345"/>
                </a:cubicBezTo>
                <a:cubicBezTo>
                  <a:pt x="821305" y="499345"/>
                  <a:pt x="798949" y="476989"/>
                  <a:pt x="798949" y="449411"/>
                </a:cubicBezTo>
                <a:close/>
                <a:moveTo>
                  <a:pt x="798949" y="649146"/>
                </a:moveTo>
                <a:cubicBezTo>
                  <a:pt x="798949" y="621568"/>
                  <a:pt x="821305" y="599212"/>
                  <a:pt x="848884" y="599212"/>
                </a:cubicBezTo>
                <a:cubicBezTo>
                  <a:pt x="876462" y="599212"/>
                  <a:pt x="898818" y="621568"/>
                  <a:pt x="898818" y="649146"/>
                </a:cubicBezTo>
                <a:cubicBezTo>
                  <a:pt x="898818" y="676726"/>
                  <a:pt x="876462" y="699080"/>
                  <a:pt x="848884" y="699080"/>
                </a:cubicBezTo>
                <a:cubicBezTo>
                  <a:pt x="821305" y="699080"/>
                  <a:pt x="798949" y="676726"/>
                  <a:pt x="798949" y="649146"/>
                </a:cubicBezTo>
                <a:close/>
                <a:moveTo>
                  <a:pt x="798949" y="848885"/>
                </a:moveTo>
                <a:cubicBezTo>
                  <a:pt x="798949" y="821307"/>
                  <a:pt x="821305" y="798951"/>
                  <a:pt x="848884" y="798951"/>
                </a:cubicBezTo>
                <a:cubicBezTo>
                  <a:pt x="876462" y="798951"/>
                  <a:pt x="898818" y="821307"/>
                  <a:pt x="898818" y="848885"/>
                </a:cubicBezTo>
                <a:cubicBezTo>
                  <a:pt x="898818" y="876462"/>
                  <a:pt x="876462" y="898818"/>
                  <a:pt x="848884" y="898818"/>
                </a:cubicBezTo>
                <a:cubicBezTo>
                  <a:pt x="821305" y="898818"/>
                  <a:pt x="798949" y="876462"/>
                  <a:pt x="798949" y="848885"/>
                </a:cubicBezTo>
                <a:close/>
                <a:moveTo>
                  <a:pt x="798949" y="1048621"/>
                </a:moveTo>
                <a:cubicBezTo>
                  <a:pt x="798949" y="1021042"/>
                  <a:pt x="821305" y="998686"/>
                  <a:pt x="848884" y="998686"/>
                </a:cubicBezTo>
                <a:cubicBezTo>
                  <a:pt x="876462" y="998686"/>
                  <a:pt x="898818" y="1021042"/>
                  <a:pt x="898818" y="1048621"/>
                </a:cubicBezTo>
                <a:cubicBezTo>
                  <a:pt x="898818" y="1076199"/>
                  <a:pt x="876462" y="1098555"/>
                  <a:pt x="848884" y="1098555"/>
                </a:cubicBezTo>
                <a:cubicBezTo>
                  <a:pt x="821305" y="1098555"/>
                  <a:pt x="798949" y="1076199"/>
                  <a:pt x="798949" y="1048621"/>
                </a:cubicBezTo>
                <a:close/>
                <a:moveTo>
                  <a:pt x="798949" y="1248358"/>
                </a:moveTo>
                <a:cubicBezTo>
                  <a:pt x="798949" y="1220779"/>
                  <a:pt x="821305" y="1198423"/>
                  <a:pt x="848884" y="1198423"/>
                </a:cubicBezTo>
                <a:cubicBezTo>
                  <a:pt x="876462" y="1198423"/>
                  <a:pt x="898818" y="1220779"/>
                  <a:pt x="898818" y="1248358"/>
                </a:cubicBezTo>
                <a:cubicBezTo>
                  <a:pt x="898818" y="1275936"/>
                  <a:pt x="876462" y="1298292"/>
                  <a:pt x="848884" y="1298292"/>
                </a:cubicBezTo>
                <a:cubicBezTo>
                  <a:pt x="821305" y="1298292"/>
                  <a:pt x="798949" y="1275936"/>
                  <a:pt x="798949" y="1248358"/>
                </a:cubicBezTo>
                <a:close/>
                <a:moveTo>
                  <a:pt x="798949" y="1448095"/>
                </a:moveTo>
                <a:cubicBezTo>
                  <a:pt x="798949" y="1420516"/>
                  <a:pt x="821305" y="1398161"/>
                  <a:pt x="848884" y="1398161"/>
                </a:cubicBezTo>
                <a:cubicBezTo>
                  <a:pt x="876462" y="1398161"/>
                  <a:pt x="898818" y="1420516"/>
                  <a:pt x="898818" y="1448095"/>
                </a:cubicBezTo>
                <a:cubicBezTo>
                  <a:pt x="898818" y="1475674"/>
                  <a:pt x="876462" y="1498029"/>
                  <a:pt x="848884" y="1498029"/>
                </a:cubicBezTo>
                <a:cubicBezTo>
                  <a:pt x="821305" y="1498029"/>
                  <a:pt x="798949" y="1475674"/>
                  <a:pt x="798949" y="1448095"/>
                </a:cubicBezTo>
                <a:close/>
                <a:moveTo>
                  <a:pt x="798949" y="1647832"/>
                </a:moveTo>
                <a:cubicBezTo>
                  <a:pt x="798949" y="1620254"/>
                  <a:pt x="821305" y="1597898"/>
                  <a:pt x="848884" y="1597898"/>
                </a:cubicBezTo>
                <a:cubicBezTo>
                  <a:pt x="876462" y="1597898"/>
                  <a:pt x="898818" y="1620254"/>
                  <a:pt x="898818" y="1647832"/>
                </a:cubicBezTo>
                <a:cubicBezTo>
                  <a:pt x="898818" y="1675411"/>
                  <a:pt x="876462" y="1697766"/>
                  <a:pt x="848884" y="1697766"/>
                </a:cubicBezTo>
                <a:cubicBezTo>
                  <a:pt x="821305" y="1697766"/>
                  <a:pt x="798949" y="1675411"/>
                  <a:pt x="798949" y="1647832"/>
                </a:cubicBezTo>
                <a:close/>
                <a:moveTo>
                  <a:pt x="798949" y="1847569"/>
                </a:moveTo>
                <a:cubicBezTo>
                  <a:pt x="798949" y="1819991"/>
                  <a:pt x="821305" y="1797635"/>
                  <a:pt x="848884" y="1797635"/>
                </a:cubicBezTo>
                <a:cubicBezTo>
                  <a:pt x="876462" y="1797635"/>
                  <a:pt x="898818" y="1819991"/>
                  <a:pt x="898818" y="1847569"/>
                </a:cubicBezTo>
                <a:cubicBezTo>
                  <a:pt x="898818" y="1875148"/>
                  <a:pt x="876462" y="1897504"/>
                  <a:pt x="848884" y="1897504"/>
                </a:cubicBezTo>
                <a:cubicBezTo>
                  <a:pt x="821305" y="1897504"/>
                  <a:pt x="798949" y="1875148"/>
                  <a:pt x="798949" y="1847569"/>
                </a:cubicBezTo>
                <a:close/>
                <a:moveTo>
                  <a:pt x="798949" y="2047307"/>
                </a:moveTo>
                <a:cubicBezTo>
                  <a:pt x="798949" y="2019728"/>
                  <a:pt x="821305" y="1997372"/>
                  <a:pt x="848884" y="1997372"/>
                </a:cubicBezTo>
                <a:cubicBezTo>
                  <a:pt x="876462" y="1997372"/>
                  <a:pt x="898818" y="2019728"/>
                  <a:pt x="898818" y="2047307"/>
                </a:cubicBezTo>
                <a:cubicBezTo>
                  <a:pt x="898818" y="2074885"/>
                  <a:pt x="876462" y="2097241"/>
                  <a:pt x="848884" y="2097241"/>
                </a:cubicBezTo>
                <a:cubicBezTo>
                  <a:pt x="821305" y="2097241"/>
                  <a:pt x="798949" y="2074885"/>
                  <a:pt x="798949" y="2047307"/>
                </a:cubicBezTo>
                <a:close/>
                <a:moveTo>
                  <a:pt x="798949" y="2247044"/>
                </a:moveTo>
                <a:cubicBezTo>
                  <a:pt x="798949" y="2219465"/>
                  <a:pt x="821305" y="2197109"/>
                  <a:pt x="848884" y="2197109"/>
                </a:cubicBezTo>
                <a:cubicBezTo>
                  <a:pt x="876462" y="2197109"/>
                  <a:pt x="898818" y="2219465"/>
                  <a:pt x="898818" y="2247044"/>
                </a:cubicBezTo>
                <a:cubicBezTo>
                  <a:pt x="898818" y="2274622"/>
                  <a:pt x="876462" y="2296978"/>
                  <a:pt x="848884" y="2296978"/>
                </a:cubicBezTo>
                <a:cubicBezTo>
                  <a:pt x="821305" y="2296978"/>
                  <a:pt x="798949" y="2274622"/>
                  <a:pt x="798949" y="2247044"/>
                </a:cubicBezTo>
                <a:close/>
                <a:moveTo>
                  <a:pt x="798949" y="2446781"/>
                </a:moveTo>
                <a:cubicBezTo>
                  <a:pt x="798949" y="2419202"/>
                  <a:pt x="821305" y="2396847"/>
                  <a:pt x="848884" y="2396847"/>
                </a:cubicBezTo>
                <a:cubicBezTo>
                  <a:pt x="876462" y="2396847"/>
                  <a:pt x="898818" y="2419202"/>
                  <a:pt x="898818" y="2446781"/>
                </a:cubicBezTo>
                <a:cubicBezTo>
                  <a:pt x="898818" y="2474359"/>
                  <a:pt x="876462" y="2496715"/>
                  <a:pt x="848884" y="2496715"/>
                </a:cubicBezTo>
                <a:cubicBezTo>
                  <a:pt x="821305" y="2496715"/>
                  <a:pt x="798949" y="2474359"/>
                  <a:pt x="798949" y="2446781"/>
                </a:cubicBezTo>
                <a:close/>
                <a:moveTo>
                  <a:pt x="600605" y="2639616"/>
                </a:moveTo>
                <a:lnTo>
                  <a:pt x="603136" y="2627081"/>
                </a:lnTo>
                <a:cubicBezTo>
                  <a:pt x="610716" y="2609159"/>
                  <a:pt x="628463" y="2596584"/>
                  <a:pt x="649146" y="2596584"/>
                </a:cubicBezTo>
                <a:cubicBezTo>
                  <a:pt x="669830" y="2596584"/>
                  <a:pt x="687577" y="2609159"/>
                  <a:pt x="695157" y="2627081"/>
                </a:cubicBezTo>
                <a:lnTo>
                  <a:pt x="697688" y="2639616"/>
                </a:lnTo>
                <a:close/>
                <a:moveTo>
                  <a:pt x="599212" y="49934"/>
                </a:moveTo>
                <a:cubicBezTo>
                  <a:pt x="599212" y="22356"/>
                  <a:pt x="621568" y="0"/>
                  <a:pt x="649146" y="0"/>
                </a:cubicBezTo>
                <a:cubicBezTo>
                  <a:pt x="676725" y="0"/>
                  <a:pt x="699081" y="22356"/>
                  <a:pt x="699081" y="49934"/>
                </a:cubicBezTo>
                <a:cubicBezTo>
                  <a:pt x="699081" y="77515"/>
                  <a:pt x="676725" y="99871"/>
                  <a:pt x="649146" y="99871"/>
                </a:cubicBezTo>
                <a:cubicBezTo>
                  <a:pt x="621568" y="99871"/>
                  <a:pt x="599212" y="77515"/>
                  <a:pt x="599212" y="49934"/>
                </a:cubicBezTo>
                <a:close/>
                <a:moveTo>
                  <a:pt x="599212" y="249672"/>
                </a:moveTo>
                <a:cubicBezTo>
                  <a:pt x="599212" y="222095"/>
                  <a:pt x="621568" y="199739"/>
                  <a:pt x="649146" y="199739"/>
                </a:cubicBezTo>
                <a:cubicBezTo>
                  <a:pt x="676725" y="199739"/>
                  <a:pt x="699081" y="222095"/>
                  <a:pt x="699081" y="249672"/>
                </a:cubicBezTo>
                <a:cubicBezTo>
                  <a:pt x="699081" y="277250"/>
                  <a:pt x="676725" y="299606"/>
                  <a:pt x="649146" y="299606"/>
                </a:cubicBezTo>
                <a:cubicBezTo>
                  <a:pt x="621568" y="299606"/>
                  <a:pt x="599212" y="277250"/>
                  <a:pt x="599212" y="249672"/>
                </a:cubicBezTo>
                <a:close/>
                <a:moveTo>
                  <a:pt x="599212" y="449411"/>
                </a:moveTo>
                <a:cubicBezTo>
                  <a:pt x="599212" y="421830"/>
                  <a:pt x="621568" y="399476"/>
                  <a:pt x="649146" y="399476"/>
                </a:cubicBezTo>
                <a:cubicBezTo>
                  <a:pt x="676725" y="399476"/>
                  <a:pt x="699081" y="421830"/>
                  <a:pt x="699081" y="449411"/>
                </a:cubicBezTo>
                <a:cubicBezTo>
                  <a:pt x="699081" y="476989"/>
                  <a:pt x="676725" y="499345"/>
                  <a:pt x="649146" y="499345"/>
                </a:cubicBezTo>
                <a:cubicBezTo>
                  <a:pt x="621568" y="499345"/>
                  <a:pt x="599212" y="476989"/>
                  <a:pt x="599212" y="449411"/>
                </a:cubicBezTo>
                <a:close/>
                <a:moveTo>
                  <a:pt x="599212" y="649146"/>
                </a:moveTo>
                <a:cubicBezTo>
                  <a:pt x="599212" y="621568"/>
                  <a:pt x="621568" y="599212"/>
                  <a:pt x="649146" y="599212"/>
                </a:cubicBezTo>
                <a:cubicBezTo>
                  <a:pt x="676725" y="599212"/>
                  <a:pt x="699081" y="621568"/>
                  <a:pt x="699081" y="649146"/>
                </a:cubicBezTo>
                <a:cubicBezTo>
                  <a:pt x="699081" y="676726"/>
                  <a:pt x="676725" y="699080"/>
                  <a:pt x="649146" y="699080"/>
                </a:cubicBezTo>
                <a:cubicBezTo>
                  <a:pt x="621568" y="699080"/>
                  <a:pt x="599212" y="676726"/>
                  <a:pt x="599212" y="649146"/>
                </a:cubicBezTo>
                <a:close/>
                <a:moveTo>
                  <a:pt x="599212" y="848885"/>
                </a:moveTo>
                <a:cubicBezTo>
                  <a:pt x="599212" y="821307"/>
                  <a:pt x="621568" y="798951"/>
                  <a:pt x="649146" y="798951"/>
                </a:cubicBezTo>
                <a:cubicBezTo>
                  <a:pt x="676725" y="798951"/>
                  <a:pt x="699081" y="821307"/>
                  <a:pt x="699081" y="848885"/>
                </a:cubicBezTo>
                <a:cubicBezTo>
                  <a:pt x="699081" y="876462"/>
                  <a:pt x="676725" y="898818"/>
                  <a:pt x="649146" y="898818"/>
                </a:cubicBezTo>
                <a:cubicBezTo>
                  <a:pt x="621568" y="898818"/>
                  <a:pt x="599212" y="876462"/>
                  <a:pt x="599212" y="848885"/>
                </a:cubicBezTo>
                <a:close/>
                <a:moveTo>
                  <a:pt x="599212" y="1048621"/>
                </a:moveTo>
                <a:cubicBezTo>
                  <a:pt x="599212" y="1021042"/>
                  <a:pt x="621568" y="998686"/>
                  <a:pt x="649146" y="998686"/>
                </a:cubicBezTo>
                <a:cubicBezTo>
                  <a:pt x="676725" y="998686"/>
                  <a:pt x="699081" y="1021042"/>
                  <a:pt x="699081" y="1048621"/>
                </a:cubicBezTo>
                <a:cubicBezTo>
                  <a:pt x="699081" y="1076199"/>
                  <a:pt x="676725" y="1098555"/>
                  <a:pt x="649146" y="1098555"/>
                </a:cubicBezTo>
                <a:cubicBezTo>
                  <a:pt x="621568" y="1098555"/>
                  <a:pt x="599212" y="1076199"/>
                  <a:pt x="599212" y="1048621"/>
                </a:cubicBezTo>
                <a:close/>
                <a:moveTo>
                  <a:pt x="599212" y="1248358"/>
                </a:moveTo>
                <a:cubicBezTo>
                  <a:pt x="599212" y="1220779"/>
                  <a:pt x="621568" y="1198423"/>
                  <a:pt x="649146" y="1198423"/>
                </a:cubicBezTo>
                <a:cubicBezTo>
                  <a:pt x="676725" y="1198423"/>
                  <a:pt x="699081" y="1220779"/>
                  <a:pt x="699081" y="1248358"/>
                </a:cubicBezTo>
                <a:cubicBezTo>
                  <a:pt x="699081" y="1275936"/>
                  <a:pt x="676725" y="1298292"/>
                  <a:pt x="649146" y="1298292"/>
                </a:cubicBezTo>
                <a:cubicBezTo>
                  <a:pt x="621568" y="1298292"/>
                  <a:pt x="599212" y="1275936"/>
                  <a:pt x="599212" y="1248358"/>
                </a:cubicBezTo>
                <a:close/>
                <a:moveTo>
                  <a:pt x="599212" y="1448095"/>
                </a:moveTo>
                <a:cubicBezTo>
                  <a:pt x="599212" y="1420516"/>
                  <a:pt x="621568" y="1398161"/>
                  <a:pt x="649146" y="1398161"/>
                </a:cubicBezTo>
                <a:cubicBezTo>
                  <a:pt x="676725" y="1398161"/>
                  <a:pt x="699081" y="1420516"/>
                  <a:pt x="699081" y="1448095"/>
                </a:cubicBezTo>
                <a:cubicBezTo>
                  <a:pt x="699081" y="1475674"/>
                  <a:pt x="676725" y="1498029"/>
                  <a:pt x="649146" y="1498029"/>
                </a:cubicBezTo>
                <a:cubicBezTo>
                  <a:pt x="621568" y="1498029"/>
                  <a:pt x="599212" y="1475674"/>
                  <a:pt x="599212" y="1448095"/>
                </a:cubicBezTo>
                <a:close/>
                <a:moveTo>
                  <a:pt x="599212" y="1647832"/>
                </a:moveTo>
                <a:cubicBezTo>
                  <a:pt x="599212" y="1620254"/>
                  <a:pt x="621568" y="1597898"/>
                  <a:pt x="649146" y="1597898"/>
                </a:cubicBezTo>
                <a:cubicBezTo>
                  <a:pt x="676725" y="1597898"/>
                  <a:pt x="699081" y="1620254"/>
                  <a:pt x="699081" y="1647832"/>
                </a:cubicBezTo>
                <a:cubicBezTo>
                  <a:pt x="699081" y="1675411"/>
                  <a:pt x="676725" y="1697766"/>
                  <a:pt x="649146" y="1697766"/>
                </a:cubicBezTo>
                <a:cubicBezTo>
                  <a:pt x="621568" y="1697766"/>
                  <a:pt x="599212" y="1675411"/>
                  <a:pt x="599212" y="1647832"/>
                </a:cubicBezTo>
                <a:close/>
                <a:moveTo>
                  <a:pt x="599212" y="1847569"/>
                </a:moveTo>
                <a:cubicBezTo>
                  <a:pt x="599212" y="1819991"/>
                  <a:pt x="621568" y="1797635"/>
                  <a:pt x="649146" y="1797635"/>
                </a:cubicBezTo>
                <a:cubicBezTo>
                  <a:pt x="676725" y="1797635"/>
                  <a:pt x="699081" y="1819991"/>
                  <a:pt x="699081" y="1847569"/>
                </a:cubicBezTo>
                <a:cubicBezTo>
                  <a:pt x="699081" y="1875148"/>
                  <a:pt x="676725" y="1897504"/>
                  <a:pt x="649146" y="1897504"/>
                </a:cubicBezTo>
                <a:cubicBezTo>
                  <a:pt x="621568" y="1897504"/>
                  <a:pt x="599212" y="1875148"/>
                  <a:pt x="599212" y="1847569"/>
                </a:cubicBezTo>
                <a:close/>
                <a:moveTo>
                  <a:pt x="599212" y="2047307"/>
                </a:moveTo>
                <a:cubicBezTo>
                  <a:pt x="599212" y="2019728"/>
                  <a:pt x="621568" y="1997372"/>
                  <a:pt x="649146" y="1997372"/>
                </a:cubicBezTo>
                <a:cubicBezTo>
                  <a:pt x="676725" y="1997372"/>
                  <a:pt x="699081" y="2019728"/>
                  <a:pt x="699081" y="2047307"/>
                </a:cubicBezTo>
                <a:cubicBezTo>
                  <a:pt x="699081" y="2074885"/>
                  <a:pt x="676725" y="2097241"/>
                  <a:pt x="649146" y="2097241"/>
                </a:cubicBezTo>
                <a:cubicBezTo>
                  <a:pt x="621568" y="2097241"/>
                  <a:pt x="599212" y="2074885"/>
                  <a:pt x="599212" y="2047307"/>
                </a:cubicBezTo>
                <a:close/>
                <a:moveTo>
                  <a:pt x="599212" y="2247044"/>
                </a:moveTo>
                <a:cubicBezTo>
                  <a:pt x="599212" y="2219465"/>
                  <a:pt x="621568" y="2197109"/>
                  <a:pt x="649146" y="2197109"/>
                </a:cubicBezTo>
                <a:cubicBezTo>
                  <a:pt x="676725" y="2197109"/>
                  <a:pt x="699081" y="2219465"/>
                  <a:pt x="699081" y="2247044"/>
                </a:cubicBezTo>
                <a:cubicBezTo>
                  <a:pt x="699081" y="2274622"/>
                  <a:pt x="676725" y="2296978"/>
                  <a:pt x="649146" y="2296978"/>
                </a:cubicBezTo>
                <a:cubicBezTo>
                  <a:pt x="621568" y="2296978"/>
                  <a:pt x="599212" y="2274622"/>
                  <a:pt x="599212" y="2247044"/>
                </a:cubicBezTo>
                <a:close/>
                <a:moveTo>
                  <a:pt x="599212" y="2446781"/>
                </a:moveTo>
                <a:cubicBezTo>
                  <a:pt x="599212" y="2419202"/>
                  <a:pt x="621568" y="2396847"/>
                  <a:pt x="649146" y="2396847"/>
                </a:cubicBezTo>
                <a:cubicBezTo>
                  <a:pt x="676725" y="2396847"/>
                  <a:pt x="699081" y="2419202"/>
                  <a:pt x="699081" y="2446781"/>
                </a:cubicBezTo>
                <a:cubicBezTo>
                  <a:pt x="699081" y="2474359"/>
                  <a:pt x="676725" y="2496715"/>
                  <a:pt x="649146" y="2496715"/>
                </a:cubicBezTo>
                <a:cubicBezTo>
                  <a:pt x="621568" y="2496715"/>
                  <a:pt x="599212" y="2474359"/>
                  <a:pt x="599212" y="2446781"/>
                </a:cubicBezTo>
                <a:close/>
                <a:moveTo>
                  <a:pt x="400868" y="2639616"/>
                </a:moveTo>
                <a:lnTo>
                  <a:pt x="403399" y="2627081"/>
                </a:lnTo>
                <a:cubicBezTo>
                  <a:pt x="410979" y="2609159"/>
                  <a:pt x="428726" y="2596584"/>
                  <a:pt x="449409" y="2596584"/>
                </a:cubicBezTo>
                <a:cubicBezTo>
                  <a:pt x="470093" y="2596584"/>
                  <a:pt x="487839" y="2609159"/>
                  <a:pt x="495419" y="2627081"/>
                </a:cubicBezTo>
                <a:lnTo>
                  <a:pt x="497950" y="2639616"/>
                </a:lnTo>
                <a:close/>
                <a:moveTo>
                  <a:pt x="399475" y="49934"/>
                </a:moveTo>
                <a:cubicBezTo>
                  <a:pt x="399475" y="22356"/>
                  <a:pt x="421831" y="0"/>
                  <a:pt x="449409" y="0"/>
                </a:cubicBezTo>
                <a:cubicBezTo>
                  <a:pt x="476988" y="0"/>
                  <a:pt x="499343" y="22356"/>
                  <a:pt x="499343" y="49934"/>
                </a:cubicBezTo>
                <a:cubicBezTo>
                  <a:pt x="499343" y="77515"/>
                  <a:pt x="476988" y="99871"/>
                  <a:pt x="449409" y="99871"/>
                </a:cubicBezTo>
                <a:cubicBezTo>
                  <a:pt x="421831" y="99871"/>
                  <a:pt x="399475" y="77515"/>
                  <a:pt x="399475" y="49934"/>
                </a:cubicBezTo>
                <a:close/>
                <a:moveTo>
                  <a:pt x="399475" y="249672"/>
                </a:moveTo>
                <a:cubicBezTo>
                  <a:pt x="399475" y="222095"/>
                  <a:pt x="421831" y="199739"/>
                  <a:pt x="449409" y="199739"/>
                </a:cubicBezTo>
                <a:cubicBezTo>
                  <a:pt x="476988" y="199739"/>
                  <a:pt x="499343" y="222095"/>
                  <a:pt x="499343" y="249672"/>
                </a:cubicBezTo>
                <a:cubicBezTo>
                  <a:pt x="499343" y="277250"/>
                  <a:pt x="476988" y="299606"/>
                  <a:pt x="449409" y="299606"/>
                </a:cubicBezTo>
                <a:cubicBezTo>
                  <a:pt x="421831" y="299606"/>
                  <a:pt x="399475" y="277250"/>
                  <a:pt x="399475" y="249672"/>
                </a:cubicBezTo>
                <a:close/>
                <a:moveTo>
                  <a:pt x="399475" y="449411"/>
                </a:moveTo>
                <a:cubicBezTo>
                  <a:pt x="399475" y="421830"/>
                  <a:pt x="421831" y="399476"/>
                  <a:pt x="449409" y="399476"/>
                </a:cubicBezTo>
                <a:cubicBezTo>
                  <a:pt x="476988" y="399476"/>
                  <a:pt x="499343" y="421830"/>
                  <a:pt x="499343" y="449411"/>
                </a:cubicBezTo>
                <a:cubicBezTo>
                  <a:pt x="499343" y="476989"/>
                  <a:pt x="476988" y="499345"/>
                  <a:pt x="449409" y="499345"/>
                </a:cubicBezTo>
                <a:cubicBezTo>
                  <a:pt x="421831" y="499345"/>
                  <a:pt x="399475" y="476989"/>
                  <a:pt x="399475" y="449411"/>
                </a:cubicBezTo>
                <a:close/>
                <a:moveTo>
                  <a:pt x="399475" y="649146"/>
                </a:moveTo>
                <a:cubicBezTo>
                  <a:pt x="399475" y="621568"/>
                  <a:pt x="421831" y="599212"/>
                  <a:pt x="449409" y="599212"/>
                </a:cubicBezTo>
                <a:cubicBezTo>
                  <a:pt x="476988" y="599212"/>
                  <a:pt x="499343" y="621568"/>
                  <a:pt x="499343" y="649146"/>
                </a:cubicBezTo>
                <a:cubicBezTo>
                  <a:pt x="499343" y="676726"/>
                  <a:pt x="476988" y="699080"/>
                  <a:pt x="449409" y="699080"/>
                </a:cubicBezTo>
                <a:cubicBezTo>
                  <a:pt x="421831" y="699080"/>
                  <a:pt x="399475" y="676726"/>
                  <a:pt x="399475" y="649146"/>
                </a:cubicBezTo>
                <a:close/>
                <a:moveTo>
                  <a:pt x="399475" y="848885"/>
                </a:moveTo>
                <a:cubicBezTo>
                  <a:pt x="399475" y="821307"/>
                  <a:pt x="421831" y="798951"/>
                  <a:pt x="449409" y="798951"/>
                </a:cubicBezTo>
                <a:cubicBezTo>
                  <a:pt x="476988" y="798951"/>
                  <a:pt x="499343" y="821307"/>
                  <a:pt x="499343" y="848885"/>
                </a:cubicBezTo>
                <a:cubicBezTo>
                  <a:pt x="499343" y="876462"/>
                  <a:pt x="476988" y="898818"/>
                  <a:pt x="449409" y="898818"/>
                </a:cubicBezTo>
                <a:cubicBezTo>
                  <a:pt x="421831" y="898818"/>
                  <a:pt x="399475" y="876462"/>
                  <a:pt x="399475" y="848885"/>
                </a:cubicBezTo>
                <a:close/>
                <a:moveTo>
                  <a:pt x="399475" y="1048621"/>
                </a:moveTo>
                <a:cubicBezTo>
                  <a:pt x="399475" y="1021042"/>
                  <a:pt x="421831" y="998686"/>
                  <a:pt x="449409" y="998686"/>
                </a:cubicBezTo>
                <a:cubicBezTo>
                  <a:pt x="476988" y="998686"/>
                  <a:pt x="499343" y="1021042"/>
                  <a:pt x="499343" y="1048621"/>
                </a:cubicBezTo>
                <a:cubicBezTo>
                  <a:pt x="499343" y="1076199"/>
                  <a:pt x="476988" y="1098555"/>
                  <a:pt x="449409" y="1098555"/>
                </a:cubicBezTo>
                <a:cubicBezTo>
                  <a:pt x="421831" y="1098555"/>
                  <a:pt x="399475" y="1076199"/>
                  <a:pt x="399475" y="1048621"/>
                </a:cubicBezTo>
                <a:close/>
                <a:moveTo>
                  <a:pt x="399475" y="1248358"/>
                </a:moveTo>
                <a:cubicBezTo>
                  <a:pt x="399475" y="1220779"/>
                  <a:pt x="421831" y="1198423"/>
                  <a:pt x="449409" y="1198423"/>
                </a:cubicBezTo>
                <a:cubicBezTo>
                  <a:pt x="476988" y="1198423"/>
                  <a:pt x="499343" y="1220779"/>
                  <a:pt x="499343" y="1248358"/>
                </a:cubicBezTo>
                <a:cubicBezTo>
                  <a:pt x="499343" y="1275936"/>
                  <a:pt x="476988" y="1298292"/>
                  <a:pt x="449409" y="1298292"/>
                </a:cubicBezTo>
                <a:cubicBezTo>
                  <a:pt x="421831" y="1298292"/>
                  <a:pt x="399475" y="1275936"/>
                  <a:pt x="399475" y="1248358"/>
                </a:cubicBezTo>
                <a:close/>
                <a:moveTo>
                  <a:pt x="399475" y="1448095"/>
                </a:moveTo>
                <a:cubicBezTo>
                  <a:pt x="399475" y="1420516"/>
                  <a:pt x="421831" y="1398161"/>
                  <a:pt x="449409" y="1398161"/>
                </a:cubicBezTo>
                <a:cubicBezTo>
                  <a:pt x="476988" y="1398161"/>
                  <a:pt x="499343" y="1420516"/>
                  <a:pt x="499343" y="1448095"/>
                </a:cubicBezTo>
                <a:cubicBezTo>
                  <a:pt x="499343" y="1475674"/>
                  <a:pt x="476988" y="1498029"/>
                  <a:pt x="449409" y="1498029"/>
                </a:cubicBezTo>
                <a:cubicBezTo>
                  <a:pt x="421831" y="1498029"/>
                  <a:pt x="399475" y="1475674"/>
                  <a:pt x="399475" y="1448095"/>
                </a:cubicBezTo>
                <a:close/>
                <a:moveTo>
                  <a:pt x="399475" y="1647832"/>
                </a:moveTo>
                <a:cubicBezTo>
                  <a:pt x="399475" y="1620254"/>
                  <a:pt x="421831" y="1597898"/>
                  <a:pt x="449409" y="1597898"/>
                </a:cubicBezTo>
                <a:cubicBezTo>
                  <a:pt x="476988" y="1597898"/>
                  <a:pt x="499343" y="1620254"/>
                  <a:pt x="499343" y="1647832"/>
                </a:cubicBezTo>
                <a:cubicBezTo>
                  <a:pt x="499343" y="1675411"/>
                  <a:pt x="476988" y="1697766"/>
                  <a:pt x="449409" y="1697766"/>
                </a:cubicBezTo>
                <a:cubicBezTo>
                  <a:pt x="421831" y="1697766"/>
                  <a:pt x="399475" y="1675411"/>
                  <a:pt x="399475" y="1647832"/>
                </a:cubicBezTo>
                <a:close/>
                <a:moveTo>
                  <a:pt x="399475" y="1847569"/>
                </a:moveTo>
                <a:cubicBezTo>
                  <a:pt x="399475" y="1819991"/>
                  <a:pt x="421831" y="1797635"/>
                  <a:pt x="449409" y="1797635"/>
                </a:cubicBezTo>
                <a:cubicBezTo>
                  <a:pt x="476988" y="1797635"/>
                  <a:pt x="499343" y="1819991"/>
                  <a:pt x="499343" y="1847569"/>
                </a:cubicBezTo>
                <a:cubicBezTo>
                  <a:pt x="499343" y="1875148"/>
                  <a:pt x="476988" y="1897504"/>
                  <a:pt x="449409" y="1897504"/>
                </a:cubicBezTo>
                <a:cubicBezTo>
                  <a:pt x="421831" y="1897504"/>
                  <a:pt x="399475" y="1875148"/>
                  <a:pt x="399475" y="1847569"/>
                </a:cubicBezTo>
                <a:close/>
                <a:moveTo>
                  <a:pt x="399475" y="2047307"/>
                </a:moveTo>
                <a:cubicBezTo>
                  <a:pt x="399475" y="2019728"/>
                  <a:pt x="421831" y="1997372"/>
                  <a:pt x="449409" y="1997372"/>
                </a:cubicBezTo>
                <a:cubicBezTo>
                  <a:pt x="476988" y="1997372"/>
                  <a:pt x="499343" y="2019728"/>
                  <a:pt x="499343" y="2047307"/>
                </a:cubicBezTo>
                <a:cubicBezTo>
                  <a:pt x="499343" y="2074885"/>
                  <a:pt x="476988" y="2097241"/>
                  <a:pt x="449409" y="2097241"/>
                </a:cubicBezTo>
                <a:cubicBezTo>
                  <a:pt x="421831" y="2097241"/>
                  <a:pt x="399475" y="2074885"/>
                  <a:pt x="399475" y="2047307"/>
                </a:cubicBezTo>
                <a:close/>
                <a:moveTo>
                  <a:pt x="399475" y="2247044"/>
                </a:moveTo>
                <a:cubicBezTo>
                  <a:pt x="399475" y="2219465"/>
                  <a:pt x="421831" y="2197109"/>
                  <a:pt x="449409" y="2197109"/>
                </a:cubicBezTo>
                <a:cubicBezTo>
                  <a:pt x="476988" y="2197109"/>
                  <a:pt x="499343" y="2219465"/>
                  <a:pt x="499343" y="2247044"/>
                </a:cubicBezTo>
                <a:cubicBezTo>
                  <a:pt x="499343" y="2274622"/>
                  <a:pt x="476988" y="2296978"/>
                  <a:pt x="449409" y="2296978"/>
                </a:cubicBezTo>
                <a:cubicBezTo>
                  <a:pt x="421831" y="2296978"/>
                  <a:pt x="399475" y="2274622"/>
                  <a:pt x="399475" y="2247044"/>
                </a:cubicBezTo>
                <a:close/>
                <a:moveTo>
                  <a:pt x="399475" y="2446781"/>
                </a:moveTo>
                <a:cubicBezTo>
                  <a:pt x="399475" y="2419202"/>
                  <a:pt x="421831" y="2396847"/>
                  <a:pt x="449409" y="2396847"/>
                </a:cubicBezTo>
                <a:cubicBezTo>
                  <a:pt x="476988" y="2396847"/>
                  <a:pt x="499343" y="2419202"/>
                  <a:pt x="499343" y="2446781"/>
                </a:cubicBezTo>
                <a:cubicBezTo>
                  <a:pt x="499343" y="2474359"/>
                  <a:pt x="476988" y="2496715"/>
                  <a:pt x="449409" y="2496715"/>
                </a:cubicBezTo>
                <a:cubicBezTo>
                  <a:pt x="421831" y="2496715"/>
                  <a:pt x="399475" y="2474359"/>
                  <a:pt x="399475" y="2446781"/>
                </a:cubicBezTo>
                <a:close/>
                <a:moveTo>
                  <a:pt x="201130" y="2639616"/>
                </a:moveTo>
                <a:lnTo>
                  <a:pt x="203661" y="2627081"/>
                </a:lnTo>
                <a:cubicBezTo>
                  <a:pt x="211241" y="2609159"/>
                  <a:pt x="228988" y="2596584"/>
                  <a:pt x="249672" y="2596584"/>
                </a:cubicBezTo>
                <a:cubicBezTo>
                  <a:pt x="270356" y="2596584"/>
                  <a:pt x="288102" y="2609159"/>
                  <a:pt x="295682" y="2627081"/>
                </a:cubicBezTo>
                <a:lnTo>
                  <a:pt x="298213" y="2639616"/>
                </a:lnTo>
                <a:close/>
                <a:moveTo>
                  <a:pt x="199737" y="49934"/>
                </a:moveTo>
                <a:cubicBezTo>
                  <a:pt x="199737" y="22356"/>
                  <a:pt x="222093" y="0"/>
                  <a:pt x="249672" y="0"/>
                </a:cubicBezTo>
                <a:cubicBezTo>
                  <a:pt x="277250" y="0"/>
                  <a:pt x="299606" y="22356"/>
                  <a:pt x="299606" y="49934"/>
                </a:cubicBezTo>
                <a:cubicBezTo>
                  <a:pt x="299606" y="77515"/>
                  <a:pt x="277250" y="99871"/>
                  <a:pt x="249672" y="99871"/>
                </a:cubicBezTo>
                <a:cubicBezTo>
                  <a:pt x="222093" y="99871"/>
                  <a:pt x="199737" y="77515"/>
                  <a:pt x="199737" y="49934"/>
                </a:cubicBezTo>
                <a:close/>
                <a:moveTo>
                  <a:pt x="199737" y="249672"/>
                </a:moveTo>
                <a:cubicBezTo>
                  <a:pt x="199737" y="222095"/>
                  <a:pt x="222093" y="199739"/>
                  <a:pt x="249672" y="199739"/>
                </a:cubicBezTo>
                <a:cubicBezTo>
                  <a:pt x="277250" y="199739"/>
                  <a:pt x="299606" y="222095"/>
                  <a:pt x="299606" y="249672"/>
                </a:cubicBezTo>
                <a:cubicBezTo>
                  <a:pt x="299606" y="277250"/>
                  <a:pt x="277250" y="299606"/>
                  <a:pt x="249672" y="299606"/>
                </a:cubicBezTo>
                <a:cubicBezTo>
                  <a:pt x="222093" y="299606"/>
                  <a:pt x="199737" y="277250"/>
                  <a:pt x="199737" y="249672"/>
                </a:cubicBezTo>
                <a:close/>
                <a:moveTo>
                  <a:pt x="199737" y="449411"/>
                </a:moveTo>
                <a:cubicBezTo>
                  <a:pt x="199737" y="421830"/>
                  <a:pt x="222093" y="399476"/>
                  <a:pt x="249672" y="399476"/>
                </a:cubicBezTo>
                <a:cubicBezTo>
                  <a:pt x="277250" y="399476"/>
                  <a:pt x="299606" y="421830"/>
                  <a:pt x="299606" y="449411"/>
                </a:cubicBezTo>
                <a:cubicBezTo>
                  <a:pt x="299606" y="476989"/>
                  <a:pt x="277250" y="499345"/>
                  <a:pt x="249672" y="499345"/>
                </a:cubicBezTo>
                <a:cubicBezTo>
                  <a:pt x="222093" y="499345"/>
                  <a:pt x="199737" y="476989"/>
                  <a:pt x="199737" y="449411"/>
                </a:cubicBezTo>
                <a:close/>
                <a:moveTo>
                  <a:pt x="199737" y="649146"/>
                </a:moveTo>
                <a:cubicBezTo>
                  <a:pt x="199737" y="621568"/>
                  <a:pt x="222093" y="599212"/>
                  <a:pt x="249672" y="599212"/>
                </a:cubicBezTo>
                <a:cubicBezTo>
                  <a:pt x="277250" y="599212"/>
                  <a:pt x="299606" y="621568"/>
                  <a:pt x="299606" y="649146"/>
                </a:cubicBezTo>
                <a:cubicBezTo>
                  <a:pt x="299606" y="676726"/>
                  <a:pt x="277250" y="699080"/>
                  <a:pt x="249672" y="699080"/>
                </a:cubicBezTo>
                <a:cubicBezTo>
                  <a:pt x="222093" y="699080"/>
                  <a:pt x="199737" y="676726"/>
                  <a:pt x="199737" y="649146"/>
                </a:cubicBezTo>
                <a:close/>
                <a:moveTo>
                  <a:pt x="199737" y="848885"/>
                </a:moveTo>
                <a:cubicBezTo>
                  <a:pt x="199737" y="821307"/>
                  <a:pt x="222093" y="798951"/>
                  <a:pt x="249672" y="798951"/>
                </a:cubicBezTo>
                <a:cubicBezTo>
                  <a:pt x="277250" y="798951"/>
                  <a:pt x="299606" y="821307"/>
                  <a:pt x="299606" y="848885"/>
                </a:cubicBezTo>
                <a:cubicBezTo>
                  <a:pt x="299606" y="876462"/>
                  <a:pt x="277250" y="898818"/>
                  <a:pt x="249672" y="898818"/>
                </a:cubicBezTo>
                <a:cubicBezTo>
                  <a:pt x="222093" y="898818"/>
                  <a:pt x="199737" y="876462"/>
                  <a:pt x="199737" y="848885"/>
                </a:cubicBezTo>
                <a:close/>
                <a:moveTo>
                  <a:pt x="199737" y="1048621"/>
                </a:moveTo>
                <a:cubicBezTo>
                  <a:pt x="199737" y="1021042"/>
                  <a:pt x="222093" y="998686"/>
                  <a:pt x="249672" y="998686"/>
                </a:cubicBezTo>
                <a:cubicBezTo>
                  <a:pt x="277250" y="998686"/>
                  <a:pt x="299606" y="1021042"/>
                  <a:pt x="299606" y="1048621"/>
                </a:cubicBezTo>
                <a:cubicBezTo>
                  <a:pt x="299606" y="1076199"/>
                  <a:pt x="277250" y="1098555"/>
                  <a:pt x="249672" y="1098555"/>
                </a:cubicBezTo>
                <a:cubicBezTo>
                  <a:pt x="222093" y="1098555"/>
                  <a:pt x="199737" y="1076199"/>
                  <a:pt x="199737" y="1048621"/>
                </a:cubicBezTo>
                <a:close/>
                <a:moveTo>
                  <a:pt x="199737" y="1248358"/>
                </a:moveTo>
                <a:cubicBezTo>
                  <a:pt x="199737" y="1220779"/>
                  <a:pt x="222093" y="1198423"/>
                  <a:pt x="249672" y="1198423"/>
                </a:cubicBezTo>
                <a:cubicBezTo>
                  <a:pt x="277250" y="1198423"/>
                  <a:pt x="299606" y="1220779"/>
                  <a:pt x="299606" y="1248358"/>
                </a:cubicBezTo>
                <a:cubicBezTo>
                  <a:pt x="299606" y="1275936"/>
                  <a:pt x="277250" y="1298292"/>
                  <a:pt x="249672" y="1298292"/>
                </a:cubicBezTo>
                <a:cubicBezTo>
                  <a:pt x="222093" y="1298292"/>
                  <a:pt x="199737" y="1275936"/>
                  <a:pt x="199737" y="1248358"/>
                </a:cubicBezTo>
                <a:close/>
                <a:moveTo>
                  <a:pt x="199737" y="1448095"/>
                </a:moveTo>
                <a:cubicBezTo>
                  <a:pt x="199737" y="1420516"/>
                  <a:pt x="222093" y="1398161"/>
                  <a:pt x="249672" y="1398161"/>
                </a:cubicBezTo>
                <a:cubicBezTo>
                  <a:pt x="277250" y="1398161"/>
                  <a:pt x="299606" y="1420516"/>
                  <a:pt x="299606" y="1448095"/>
                </a:cubicBezTo>
                <a:cubicBezTo>
                  <a:pt x="299606" y="1475674"/>
                  <a:pt x="277250" y="1498029"/>
                  <a:pt x="249672" y="1498029"/>
                </a:cubicBezTo>
                <a:cubicBezTo>
                  <a:pt x="222093" y="1498029"/>
                  <a:pt x="199737" y="1475674"/>
                  <a:pt x="199737" y="1448095"/>
                </a:cubicBezTo>
                <a:close/>
                <a:moveTo>
                  <a:pt x="199737" y="1647832"/>
                </a:moveTo>
                <a:cubicBezTo>
                  <a:pt x="199737" y="1620254"/>
                  <a:pt x="222093" y="1597898"/>
                  <a:pt x="249672" y="1597898"/>
                </a:cubicBezTo>
                <a:cubicBezTo>
                  <a:pt x="277250" y="1597898"/>
                  <a:pt x="299606" y="1620254"/>
                  <a:pt x="299606" y="1647832"/>
                </a:cubicBezTo>
                <a:cubicBezTo>
                  <a:pt x="299606" y="1675411"/>
                  <a:pt x="277250" y="1697766"/>
                  <a:pt x="249672" y="1697766"/>
                </a:cubicBezTo>
                <a:cubicBezTo>
                  <a:pt x="222093" y="1697766"/>
                  <a:pt x="199737" y="1675411"/>
                  <a:pt x="199737" y="1647832"/>
                </a:cubicBezTo>
                <a:close/>
                <a:moveTo>
                  <a:pt x="199737" y="1847569"/>
                </a:moveTo>
                <a:cubicBezTo>
                  <a:pt x="199737" y="1819991"/>
                  <a:pt x="222093" y="1797635"/>
                  <a:pt x="249672" y="1797635"/>
                </a:cubicBezTo>
                <a:cubicBezTo>
                  <a:pt x="277250" y="1797635"/>
                  <a:pt x="299606" y="1819991"/>
                  <a:pt x="299606" y="1847569"/>
                </a:cubicBezTo>
                <a:cubicBezTo>
                  <a:pt x="299606" y="1875148"/>
                  <a:pt x="277250" y="1897504"/>
                  <a:pt x="249672" y="1897504"/>
                </a:cubicBezTo>
                <a:cubicBezTo>
                  <a:pt x="222093" y="1897504"/>
                  <a:pt x="199737" y="1875148"/>
                  <a:pt x="199737" y="1847569"/>
                </a:cubicBezTo>
                <a:close/>
                <a:moveTo>
                  <a:pt x="199737" y="2047307"/>
                </a:moveTo>
                <a:cubicBezTo>
                  <a:pt x="199737" y="2019728"/>
                  <a:pt x="222093" y="1997372"/>
                  <a:pt x="249672" y="1997372"/>
                </a:cubicBezTo>
                <a:cubicBezTo>
                  <a:pt x="277250" y="1997372"/>
                  <a:pt x="299606" y="2019728"/>
                  <a:pt x="299606" y="2047307"/>
                </a:cubicBezTo>
                <a:cubicBezTo>
                  <a:pt x="299606" y="2074885"/>
                  <a:pt x="277250" y="2097241"/>
                  <a:pt x="249672" y="2097241"/>
                </a:cubicBezTo>
                <a:cubicBezTo>
                  <a:pt x="222093" y="2097241"/>
                  <a:pt x="199737" y="2074885"/>
                  <a:pt x="199737" y="2047307"/>
                </a:cubicBezTo>
                <a:close/>
                <a:moveTo>
                  <a:pt x="199737" y="2247044"/>
                </a:moveTo>
                <a:cubicBezTo>
                  <a:pt x="199737" y="2219465"/>
                  <a:pt x="222093" y="2197109"/>
                  <a:pt x="249672" y="2197109"/>
                </a:cubicBezTo>
                <a:cubicBezTo>
                  <a:pt x="277250" y="2197109"/>
                  <a:pt x="299606" y="2219465"/>
                  <a:pt x="299606" y="2247044"/>
                </a:cubicBezTo>
                <a:cubicBezTo>
                  <a:pt x="299606" y="2274622"/>
                  <a:pt x="277250" y="2296978"/>
                  <a:pt x="249672" y="2296978"/>
                </a:cubicBezTo>
                <a:cubicBezTo>
                  <a:pt x="222093" y="2296978"/>
                  <a:pt x="199737" y="2274622"/>
                  <a:pt x="199737" y="2247044"/>
                </a:cubicBezTo>
                <a:close/>
                <a:moveTo>
                  <a:pt x="199737" y="2446781"/>
                </a:moveTo>
                <a:cubicBezTo>
                  <a:pt x="199737" y="2419202"/>
                  <a:pt x="222093" y="2396847"/>
                  <a:pt x="249672" y="2396847"/>
                </a:cubicBezTo>
                <a:cubicBezTo>
                  <a:pt x="277250" y="2396847"/>
                  <a:pt x="299606" y="2419202"/>
                  <a:pt x="299606" y="2446781"/>
                </a:cubicBezTo>
                <a:cubicBezTo>
                  <a:pt x="299606" y="2474359"/>
                  <a:pt x="277250" y="2496715"/>
                  <a:pt x="249672" y="2496715"/>
                </a:cubicBezTo>
                <a:cubicBezTo>
                  <a:pt x="222093" y="2496715"/>
                  <a:pt x="199737" y="2474359"/>
                  <a:pt x="199737" y="2446781"/>
                </a:cubicBezTo>
                <a:close/>
                <a:moveTo>
                  <a:pt x="1393" y="2639616"/>
                </a:moveTo>
                <a:lnTo>
                  <a:pt x="3924" y="2627081"/>
                </a:lnTo>
                <a:cubicBezTo>
                  <a:pt x="11504" y="2609159"/>
                  <a:pt x="29251" y="2596584"/>
                  <a:pt x="49934" y="2596584"/>
                </a:cubicBezTo>
                <a:cubicBezTo>
                  <a:pt x="70618" y="2596584"/>
                  <a:pt x="88365" y="2609159"/>
                  <a:pt x="95945" y="2627081"/>
                </a:cubicBezTo>
                <a:lnTo>
                  <a:pt x="98476" y="2639616"/>
                </a:lnTo>
                <a:close/>
                <a:moveTo>
                  <a:pt x="0" y="49934"/>
                </a:moveTo>
                <a:cubicBezTo>
                  <a:pt x="0" y="22356"/>
                  <a:pt x="22356" y="0"/>
                  <a:pt x="49934" y="0"/>
                </a:cubicBezTo>
                <a:cubicBezTo>
                  <a:pt x="77513" y="0"/>
                  <a:pt x="99869" y="22356"/>
                  <a:pt x="99869" y="49934"/>
                </a:cubicBezTo>
                <a:cubicBezTo>
                  <a:pt x="99869" y="77515"/>
                  <a:pt x="77513" y="99871"/>
                  <a:pt x="49934" y="99871"/>
                </a:cubicBezTo>
                <a:cubicBezTo>
                  <a:pt x="22356" y="99871"/>
                  <a:pt x="0" y="77515"/>
                  <a:pt x="0" y="49934"/>
                </a:cubicBezTo>
                <a:close/>
                <a:moveTo>
                  <a:pt x="0" y="249672"/>
                </a:moveTo>
                <a:cubicBezTo>
                  <a:pt x="0" y="222095"/>
                  <a:pt x="22356" y="199739"/>
                  <a:pt x="49934" y="199739"/>
                </a:cubicBezTo>
                <a:cubicBezTo>
                  <a:pt x="77513" y="199739"/>
                  <a:pt x="99869" y="222095"/>
                  <a:pt x="99869" y="249672"/>
                </a:cubicBezTo>
                <a:cubicBezTo>
                  <a:pt x="99869" y="277250"/>
                  <a:pt x="77513" y="299606"/>
                  <a:pt x="49934" y="299606"/>
                </a:cubicBezTo>
                <a:cubicBezTo>
                  <a:pt x="22356" y="299606"/>
                  <a:pt x="0" y="277250"/>
                  <a:pt x="0" y="249672"/>
                </a:cubicBezTo>
                <a:close/>
                <a:moveTo>
                  <a:pt x="0" y="449411"/>
                </a:moveTo>
                <a:cubicBezTo>
                  <a:pt x="0" y="421830"/>
                  <a:pt x="22356" y="399476"/>
                  <a:pt x="49934" y="399476"/>
                </a:cubicBezTo>
                <a:cubicBezTo>
                  <a:pt x="77513" y="399476"/>
                  <a:pt x="99869" y="421830"/>
                  <a:pt x="99869" y="449411"/>
                </a:cubicBezTo>
                <a:cubicBezTo>
                  <a:pt x="99869" y="476989"/>
                  <a:pt x="77513" y="499345"/>
                  <a:pt x="49934" y="499345"/>
                </a:cubicBezTo>
                <a:cubicBezTo>
                  <a:pt x="22356" y="499345"/>
                  <a:pt x="0" y="476989"/>
                  <a:pt x="0" y="449411"/>
                </a:cubicBezTo>
                <a:close/>
                <a:moveTo>
                  <a:pt x="0" y="649146"/>
                </a:moveTo>
                <a:cubicBezTo>
                  <a:pt x="0" y="621568"/>
                  <a:pt x="22356" y="599212"/>
                  <a:pt x="49934" y="599212"/>
                </a:cubicBezTo>
                <a:cubicBezTo>
                  <a:pt x="77513" y="599212"/>
                  <a:pt x="99869" y="621568"/>
                  <a:pt x="99869" y="649146"/>
                </a:cubicBezTo>
                <a:cubicBezTo>
                  <a:pt x="99869" y="676726"/>
                  <a:pt x="77513" y="699080"/>
                  <a:pt x="49934" y="699080"/>
                </a:cubicBezTo>
                <a:cubicBezTo>
                  <a:pt x="22356" y="699080"/>
                  <a:pt x="0" y="676726"/>
                  <a:pt x="0" y="649146"/>
                </a:cubicBezTo>
                <a:close/>
                <a:moveTo>
                  <a:pt x="0" y="848885"/>
                </a:moveTo>
                <a:cubicBezTo>
                  <a:pt x="0" y="821307"/>
                  <a:pt x="22356" y="798951"/>
                  <a:pt x="49934" y="798951"/>
                </a:cubicBezTo>
                <a:cubicBezTo>
                  <a:pt x="77513" y="798951"/>
                  <a:pt x="99869" y="821307"/>
                  <a:pt x="99869" y="848885"/>
                </a:cubicBezTo>
                <a:cubicBezTo>
                  <a:pt x="99869" y="876462"/>
                  <a:pt x="77513" y="898818"/>
                  <a:pt x="49934" y="898818"/>
                </a:cubicBezTo>
                <a:cubicBezTo>
                  <a:pt x="22356" y="898818"/>
                  <a:pt x="0" y="876462"/>
                  <a:pt x="0" y="848885"/>
                </a:cubicBezTo>
                <a:close/>
                <a:moveTo>
                  <a:pt x="0" y="1048621"/>
                </a:moveTo>
                <a:cubicBezTo>
                  <a:pt x="0" y="1021042"/>
                  <a:pt x="22356" y="998686"/>
                  <a:pt x="49934" y="998686"/>
                </a:cubicBezTo>
                <a:cubicBezTo>
                  <a:pt x="77513" y="998686"/>
                  <a:pt x="99869" y="1021042"/>
                  <a:pt x="99869" y="1048621"/>
                </a:cubicBezTo>
                <a:cubicBezTo>
                  <a:pt x="99869" y="1076199"/>
                  <a:pt x="77513" y="1098555"/>
                  <a:pt x="49934" y="1098555"/>
                </a:cubicBezTo>
                <a:cubicBezTo>
                  <a:pt x="22356" y="1098555"/>
                  <a:pt x="0" y="1076199"/>
                  <a:pt x="0" y="1048621"/>
                </a:cubicBezTo>
                <a:close/>
                <a:moveTo>
                  <a:pt x="0" y="1248358"/>
                </a:moveTo>
                <a:cubicBezTo>
                  <a:pt x="0" y="1220779"/>
                  <a:pt x="22356" y="1198423"/>
                  <a:pt x="49934" y="1198423"/>
                </a:cubicBezTo>
                <a:cubicBezTo>
                  <a:pt x="77513" y="1198423"/>
                  <a:pt x="99869" y="1220779"/>
                  <a:pt x="99869" y="1248358"/>
                </a:cubicBezTo>
                <a:cubicBezTo>
                  <a:pt x="99869" y="1275936"/>
                  <a:pt x="77513" y="1298292"/>
                  <a:pt x="49934" y="1298292"/>
                </a:cubicBezTo>
                <a:cubicBezTo>
                  <a:pt x="22356" y="1298292"/>
                  <a:pt x="0" y="1275936"/>
                  <a:pt x="0" y="1248358"/>
                </a:cubicBezTo>
                <a:close/>
                <a:moveTo>
                  <a:pt x="0" y="1448095"/>
                </a:moveTo>
                <a:cubicBezTo>
                  <a:pt x="0" y="1420516"/>
                  <a:pt x="22356" y="1398161"/>
                  <a:pt x="49934" y="1398161"/>
                </a:cubicBezTo>
                <a:cubicBezTo>
                  <a:pt x="77513" y="1398161"/>
                  <a:pt x="99869" y="1420516"/>
                  <a:pt x="99869" y="1448095"/>
                </a:cubicBezTo>
                <a:cubicBezTo>
                  <a:pt x="99869" y="1475674"/>
                  <a:pt x="77513" y="1498029"/>
                  <a:pt x="49934" y="1498029"/>
                </a:cubicBezTo>
                <a:cubicBezTo>
                  <a:pt x="22356" y="1498029"/>
                  <a:pt x="0" y="1475674"/>
                  <a:pt x="0" y="1448095"/>
                </a:cubicBezTo>
                <a:close/>
                <a:moveTo>
                  <a:pt x="0" y="1647832"/>
                </a:moveTo>
                <a:cubicBezTo>
                  <a:pt x="0" y="1620254"/>
                  <a:pt x="22356" y="1597898"/>
                  <a:pt x="49934" y="1597898"/>
                </a:cubicBezTo>
                <a:cubicBezTo>
                  <a:pt x="77513" y="1597898"/>
                  <a:pt x="99869" y="1620254"/>
                  <a:pt x="99869" y="1647832"/>
                </a:cubicBezTo>
                <a:cubicBezTo>
                  <a:pt x="99869" y="1675411"/>
                  <a:pt x="77513" y="1697766"/>
                  <a:pt x="49934" y="1697766"/>
                </a:cubicBezTo>
                <a:cubicBezTo>
                  <a:pt x="22356" y="1697766"/>
                  <a:pt x="0" y="1675411"/>
                  <a:pt x="0" y="1647832"/>
                </a:cubicBezTo>
                <a:close/>
                <a:moveTo>
                  <a:pt x="0" y="1847569"/>
                </a:moveTo>
                <a:cubicBezTo>
                  <a:pt x="0" y="1819991"/>
                  <a:pt x="22356" y="1797635"/>
                  <a:pt x="49934" y="1797635"/>
                </a:cubicBezTo>
                <a:cubicBezTo>
                  <a:pt x="77513" y="1797635"/>
                  <a:pt x="99869" y="1819991"/>
                  <a:pt x="99869" y="1847569"/>
                </a:cubicBezTo>
                <a:cubicBezTo>
                  <a:pt x="99869" y="1875148"/>
                  <a:pt x="77513" y="1897504"/>
                  <a:pt x="49934" y="1897504"/>
                </a:cubicBezTo>
                <a:cubicBezTo>
                  <a:pt x="22356" y="1897504"/>
                  <a:pt x="0" y="1875148"/>
                  <a:pt x="0" y="1847569"/>
                </a:cubicBezTo>
                <a:close/>
                <a:moveTo>
                  <a:pt x="0" y="2047307"/>
                </a:moveTo>
                <a:cubicBezTo>
                  <a:pt x="0" y="2019728"/>
                  <a:pt x="22356" y="1997372"/>
                  <a:pt x="49934" y="1997372"/>
                </a:cubicBezTo>
                <a:cubicBezTo>
                  <a:pt x="77513" y="1997372"/>
                  <a:pt x="99869" y="2019728"/>
                  <a:pt x="99869" y="2047307"/>
                </a:cubicBezTo>
                <a:cubicBezTo>
                  <a:pt x="99869" y="2074885"/>
                  <a:pt x="77513" y="2097241"/>
                  <a:pt x="49934" y="2097241"/>
                </a:cubicBezTo>
                <a:cubicBezTo>
                  <a:pt x="22356" y="2097241"/>
                  <a:pt x="0" y="2074885"/>
                  <a:pt x="0" y="2047307"/>
                </a:cubicBezTo>
                <a:close/>
                <a:moveTo>
                  <a:pt x="0" y="2247044"/>
                </a:moveTo>
                <a:cubicBezTo>
                  <a:pt x="0" y="2219465"/>
                  <a:pt x="22356" y="2197109"/>
                  <a:pt x="49934" y="2197109"/>
                </a:cubicBezTo>
                <a:cubicBezTo>
                  <a:pt x="77513" y="2197109"/>
                  <a:pt x="99869" y="2219465"/>
                  <a:pt x="99869" y="2247044"/>
                </a:cubicBezTo>
                <a:cubicBezTo>
                  <a:pt x="99869" y="2274622"/>
                  <a:pt x="77513" y="2296978"/>
                  <a:pt x="49934" y="2296978"/>
                </a:cubicBezTo>
                <a:cubicBezTo>
                  <a:pt x="22356" y="2296978"/>
                  <a:pt x="0" y="2274622"/>
                  <a:pt x="0" y="2247044"/>
                </a:cubicBezTo>
                <a:close/>
                <a:moveTo>
                  <a:pt x="0" y="2446781"/>
                </a:moveTo>
                <a:cubicBezTo>
                  <a:pt x="0" y="2419202"/>
                  <a:pt x="22356" y="2396847"/>
                  <a:pt x="49934" y="2396847"/>
                </a:cubicBezTo>
                <a:cubicBezTo>
                  <a:pt x="77513" y="2396847"/>
                  <a:pt x="99869" y="2419202"/>
                  <a:pt x="99869" y="2446781"/>
                </a:cubicBezTo>
                <a:cubicBezTo>
                  <a:pt x="99869" y="2474359"/>
                  <a:pt x="77513" y="2496715"/>
                  <a:pt x="49934" y="2496715"/>
                </a:cubicBezTo>
                <a:cubicBezTo>
                  <a:pt x="22356" y="2496715"/>
                  <a:pt x="0" y="2474359"/>
                  <a:pt x="0" y="244678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accent2">
                  <a:alpha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529051" y="5985284"/>
            <a:ext cx="409425" cy="409422"/>
          </a:xfrm>
          <a:custGeom>
            <a:avLst/>
            <a:gdLst/>
            <a:ahLst/>
            <a:cxnLst/>
            <a:rect l="l" t="t" r="r" b="b"/>
            <a:pathLst>
              <a:path w="703" h="703" extrusionOk="0">
                <a:moveTo>
                  <a:pt x="351" y="1"/>
                </a:moveTo>
                <a:cubicBezTo>
                  <a:pt x="158" y="1"/>
                  <a:pt x="1" y="158"/>
                  <a:pt x="1" y="352"/>
                </a:cubicBezTo>
                <a:cubicBezTo>
                  <a:pt x="1" y="545"/>
                  <a:pt x="158" y="702"/>
                  <a:pt x="351" y="702"/>
                </a:cubicBezTo>
                <a:cubicBezTo>
                  <a:pt x="545" y="702"/>
                  <a:pt x="702" y="545"/>
                  <a:pt x="702" y="352"/>
                </a:cubicBezTo>
                <a:cubicBezTo>
                  <a:pt x="702" y="158"/>
                  <a:pt x="545" y="1"/>
                  <a:pt x="351" y="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1214401" y="5728561"/>
            <a:ext cx="256725" cy="256723"/>
          </a:xfrm>
          <a:custGeom>
            <a:avLst/>
            <a:gdLst/>
            <a:ahLst/>
            <a:cxnLst/>
            <a:rect l="l" t="t" r="r" b="b"/>
            <a:pathLst>
              <a:path w="431" h="431" extrusionOk="0">
                <a:moveTo>
                  <a:pt x="215" y="1"/>
                </a:moveTo>
                <a:cubicBezTo>
                  <a:pt x="97" y="1"/>
                  <a:pt x="1" y="98"/>
                  <a:pt x="1" y="216"/>
                </a:cubicBezTo>
                <a:cubicBezTo>
                  <a:pt x="1" y="334"/>
                  <a:pt x="97" y="430"/>
                  <a:pt x="215" y="430"/>
                </a:cubicBezTo>
                <a:cubicBezTo>
                  <a:pt x="333" y="430"/>
                  <a:pt x="430" y="334"/>
                  <a:pt x="430" y="216"/>
                </a:cubicBezTo>
                <a:cubicBezTo>
                  <a:pt x="430" y="98"/>
                  <a:pt x="333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6100" y="1866900"/>
            <a:ext cx="6924153" cy="2582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5100" b="1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祝</a:t>
            </a:r>
            <a:r>
              <a:rPr kumimoji="1" lang="zh-CN" altLang="en-US" sz="51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学</a:t>
            </a:r>
            <a:r>
              <a:rPr kumimoji="1" lang="zh-CN" altLang="en-US" sz="5100" b="1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弟</a:t>
            </a:r>
            <a:r>
              <a:rPr kumimoji="1" lang="zh-CN" altLang="en-US" sz="51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学</a:t>
            </a:r>
            <a:r>
              <a:rPr kumimoji="1" lang="zh-CN" altLang="en-US" sz="5100" b="1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妹们</a:t>
            </a:r>
            <a:r>
              <a:rPr kumimoji="1" lang="zh-CN" altLang="en-US" sz="51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考研顺</a:t>
            </a:r>
            <a:r>
              <a:rPr kumimoji="1" lang="zh-CN" altLang="en-US" sz="5100" b="1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利</a:t>
            </a:r>
            <a:endParaRPr kumimoji="1" lang="en-US" altLang="zh-CN" sz="5100">
              <a:ln w="12700">
                <a:noFill/>
              </a:ln>
              <a:solidFill>
                <a:srgbClr val="A02B93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zh-CN" sz="5100">
                <a:ln w="12700">
                  <a:noFill/>
                </a:ln>
                <a:solidFill>
                  <a:srgbClr val="A02B9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谢谢大家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10288828" y="0"/>
            <a:ext cx="1903172" cy="2338505"/>
          </a:xfrm>
          <a:custGeom>
            <a:avLst/>
            <a:gdLst/>
            <a:ahLst/>
            <a:cxnLst/>
            <a:rect l="l" t="t" r="r" b="b"/>
            <a:pathLst>
              <a:path w="12133" h="8465" extrusionOk="0">
                <a:moveTo>
                  <a:pt x="12133" y="1"/>
                </a:moveTo>
                <a:cubicBezTo>
                  <a:pt x="11686" y="44"/>
                  <a:pt x="11242" y="105"/>
                  <a:pt x="10798" y="183"/>
                </a:cubicBezTo>
                <a:cubicBezTo>
                  <a:pt x="7949" y="699"/>
                  <a:pt x="5211" y="2051"/>
                  <a:pt x="3286" y="4213"/>
                </a:cubicBezTo>
                <a:cubicBezTo>
                  <a:pt x="2144" y="5494"/>
                  <a:pt x="1310" y="7026"/>
                  <a:pt x="162" y="8293"/>
                </a:cubicBezTo>
                <a:cubicBezTo>
                  <a:pt x="108" y="8350"/>
                  <a:pt x="54" y="8407"/>
                  <a:pt x="1" y="8465"/>
                </a:cubicBezTo>
                <a:lnTo>
                  <a:pt x="12133" y="8465"/>
                </a:lnTo>
                <a:lnTo>
                  <a:pt x="12133" y="1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>
            <a:off x="10288828" y="0"/>
            <a:ext cx="1903172" cy="2338505"/>
          </a:xfrm>
          <a:custGeom>
            <a:avLst/>
            <a:gdLst/>
            <a:ahLst/>
            <a:cxnLst/>
            <a:rect l="l" t="t" r="r" b="b"/>
            <a:pathLst>
              <a:path w="12133" h="8465" extrusionOk="0">
                <a:moveTo>
                  <a:pt x="12133" y="1"/>
                </a:moveTo>
                <a:cubicBezTo>
                  <a:pt x="11686" y="44"/>
                  <a:pt x="11242" y="105"/>
                  <a:pt x="10798" y="183"/>
                </a:cubicBezTo>
                <a:cubicBezTo>
                  <a:pt x="7949" y="699"/>
                  <a:pt x="5211" y="2051"/>
                  <a:pt x="3286" y="4213"/>
                </a:cubicBezTo>
                <a:cubicBezTo>
                  <a:pt x="2144" y="5494"/>
                  <a:pt x="1310" y="7026"/>
                  <a:pt x="162" y="8293"/>
                </a:cubicBezTo>
                <a:cubicBezTo>
                  <a:pt x="108" y="8350"/>
                  <a:pt x="54" y="8407"/>
                  <a:pt x="1" y="8465"/>
                </a:cubicBezTo>
                <a:lnTo>
                  <a:pt x="12133" y="8465"/>
                </a:lnTo>
                <a:lnTo>
                  <a:pt x="12133" y="1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0800000" flipH="1">
            <a:off x="10841286" y="0"/>
            <a:ext cx="1350714" cy="1564437"/>
          </a:xfrm>
          <a:custGeom>
            <a:avLst/>
            <a:gdLst/>
            <a:ahLst/>
            <a:cxnLst/>
            <a:rect l="l" t="t" r="r" b="b"/>
            <a:pathLst>
              <a:path w="8611" h="5663" extrusionOk="0">
                <a:moveTo>
                  <a:pt x="8611" y="1"/>
                </a:moveTo>
                <a:cubicBezTo>
                  <a:pt x="5830" y="541"/>
                  <a:pt x="3171" y="1883"/>
                  <a:pt x="1292" y="3995"/>
                </a:cubicBezTo>
                <a:cubicBezTo>
                  <a:pt x="823" y="4521"/>
                  <a:pt x="408" y="5086"/>
                  <a:pt x="0" y="5663"/>
                </a:cubicBezTo>
                <a:lnTo>
                  <a:pt x="8611" y="5663"/>
                </a:lnTo>
                <a:lnTo>
                  <a:pt x="8611" y="1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78.43700787401572,&quot;left&quot;:270.2951181102362,&quot;top&quot;:252.81173228346455,&quot;width&quot;:636.7048818897638}"/>
</p:tagLst>
</file>

<file path=ppt/tags/tag10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11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12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13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14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15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16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17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18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2.xml><?xml version="1.0" encoding="utf-8"?>
<p:tagLst xmlns:p="http://schemas.openxmlformats.org/presentationml/2006/main">
  <p:tag name="KSO_WM_DIAGRAM_VIRTUALLY_FRAME" val="{&quot;height&quot;:78.43700787401572,&quot;left&quot;:270.2951181102362,&quot;top&quot;:252.81173228346455,&quot;width&quot;:636.7048818897638}"/>
</p:tagLst>
</file>

<file path=ppt/tags/tag3.xml><?xml version="1.0" encoding="utf-8"?>
<p:tagLst xmlns:p="http://schemas.openxmlformats.org/presentationml/2006/main">
  <p:tag name="KSO_WM_DIAGRAM_VIRTUALLY_FRAME" val="{&quot;height&quot;:78.43700787401572,&quot;left&quot;:270.2951181102362,&quot;top&quot;:252.81173228346455,&quot;width&quot;:636.7048818897638}"/>
</p:tagLst>
</file>

<file path=ppt/tags/tag4.xml><?xml version="1.0" encoding="utf-8"?>
<p:tagLst xmlns:p="http://schemas.openxmlformats.org/presentationml/2006/main">
  <p:tag name="KSO_WM_DIAGRAM_VIRTUALLY_FRAME" val="{&quot;height&quot;:78.43700787401572,&quot;left&quot;:270.2951181102362,&quot;top&quot;:252.81173228346455,&quot;width&quot;:636.7048818897638}"/>
</p:tagLst>
</file>

<file path=ppt/tags/tag5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6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7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8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ags/tag9.xml><?xml version="1.0" encoding="utf-8"?>
<p:tagLst xmlns:p="http://schemas.openxmlformats.org/presentationml/2006/main">
  <p:tag name="KSO_WM_DIAGRAM_VIRTUALLY_FRAME" val="{&quot;height&quot;:244.4788188976379,&quot;left&quot;:51.884881889763776,&quot;top&quot;:177.89685039370073,&quot;width&quot;:856.2303149606298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362E88"/>
      </a:accent1>
      <a:accent2>
        <a:srgbClr val="A02B93"/>
      </a:accent2>
      <a:accent3>
        <a:srgbClr val="A02B93"/>
      </a:accent3>
      <a:accent4>
        <a:srgbClr val="7F7F7F"/>
      </a:accent4>
      <a:accent5>
        <a:srgbClr val="A02B93"/>
      </a:accent5>
      <a:accent6>
        <a:srgbClr val="4EA72E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1005</Words>
  <Application>WPS 演示</Application>
  <PresentationFormat/>
  <Paragraphs>91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3" baseType="lpstr">
      <vt:lpstr>Arial</vt:lpstr>
      <vt:lpstr>宋体</vt:lpstr>
      <vt:lpstr>Wingdings</vt:lpstr>
      <vt:lpstr>Source Han Sans</vt:lpstr>
      <vt:lpstr>Source Han Sans CN Bold</vt:lpstr>
      <vt:lpstr>OPPOSans H</vt:lpstr>
      <vt:lpstr>等线</vt:lpstr>
      <vt:lpstr>微软雅黑</vt:lpstr>
      <vt:lpstr>Arial Unicode MS</vt:lpstr>
      <vt:lpstr>Calibri</vt:lpstr>
      <vt:lpstr>文鼎特勘亭流体</vt:lpstr>
      <vt:lpstr>华文行楷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WPS_1656397612</cp:lastModifiedBy>
  <cp:revision>1</cp:revision>
  <dcterms:created xsi:type="dcterms:W3CDTF">2025-05-24T07:04:39Z</dcterms:created>
  <dcterms:modified xsi:type="dcterms:W3CDTF">2025-05-24T07:04:49Z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3E8976C287DE4EB2913291B1775F8132_13</vt:lpwstr>
  </property>
  <property fmtid="{D5CDD505-2E9C-101B-9397-08002B2CF9AE}" pid="3" name="KSOProductBuildVer">
    <vt:lpwstr>2052-12.1.0.21171</vt:lpwstr>
  </property>
</Properties>
</file>